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7475200" cy="9753600"/>
  <p:notesSz cx="17475200" cy="97536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54" y="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6E63B-97B7-E276-6B45-1B4F3FA6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88" y="556320"/>
            <a:ext cx="11665296" cy="2769989"/>
          </a:xfrm>
        </p:spPr>
        <p:txBody>
          <a:bodyPr/>
          <a:lstStyle/>
          <a:p>
            <a:r>
              <a:rPr lang="fr-FR" sz="6000" b="1" dirty="0"/>
              <a:t>Semestre 4</a:t>
            </a:r>
            <a:br>
              <a:rPr lang="fr-FR" sz="6000" b="1" dirty="0"/>
            </a:br>
            <a:r>
              <a:rPr lang="fr-FR" sz="6000" b="1" dirty="0"/>
              <a:t>Biotechnologie and Co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9C6332-9B9C-4817-5E48-ACDFCEDC2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688" y="2788568"/>
            <a:ext cx="13321480" cy="5539978"/>
          </a:xfrm>
        </p:spPr>
        <p:txBody>
          <a:bodyPr/>
          <a:lstStyle/>
          <a:p>
            <a:r>
              <a:rPr lang="fr-FR" sz="7200" b="1" dirty="0"/>
              <a:t>Chapitre 1</a:t>
            </a:r>
          </a:p>
          <a:p>
            <a:endParaRPr lang="fr-FR" sz="7200" b="1" dirty="0"/>
          </a:p>
          <a:p>
            <a:r>
              <a:rPr lang="fr-FR" sz="7200" b="1" dirty="0"/>
              <a:t>Les biotechnologies du vivant</a:t>
            </a:r>
          </a:p>
        </p:txBody>
      </p:sp>
    </p:spTree>
    <p:extLst>
      <p:ext uri="{BB962C8B-B14F-4D97-AF65-F5344CB8AC3E}">
        <p14:creationId xmlns:p14="http://schemas.microsoft.com/office/powerpoint/2010/main" val="1422358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</Words>
  <Application>Microsoft Office PowerPoint</Application>
  <PresentationFormat>Personnalisé</PresentationFormat>
  <Paragraphs>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Calibri</vt:lpstr>
      <vt:lpstr>Theme Office</vt:lpstr>
      <vt:lpstr>Semestre 4 Biotechnologie and Co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CDI</dc:creator>
  <cp:lastModifiedBy>Philippe ASTIC</cp:lastModifiedBy>
  <cp:revision>2</cp:revision>
  <dcterms:modified xsi:type="dcterms:W3CDTF">2026-01-13T11:04:37Z</dcterms:modified>
</cp:coreProperties>
</file>