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32"/>
  </p:notesMasterIdLst>
  <p:handoutMasterIdLst>
    <p:handoutMasterId r:id="rId33"/>
  </p:handoutMasterIdLst>
  <p:sldIdLst>
    <p:sldId id="304" r:id="rId5"/>
    <p:sldId id="314" r:id="rId6"/>
    <p:sldId id="258" r:id="rId7"/>
    <p:sldId id="327" r:id="rId8"/>
    <p:sldId id="324" r:id="rId9"/>
    <p:sldId id="288" r:id="rId10"/>
    <p:sldId id="317" r:id="rId11"/>
    <p:sldId id="319" r:id="rId12"/>
    <p:sldId id="320" r:id="rId13"/>
    <p:sldId id="321" r:id="rId14"/>
    <p:sldId id="322" r:id="rId15"/>
    <p:sldId id="299" r:id="rId16"/>
    <p:sldId id="329" r:id="rId17"/>
    <p:sldId id="328" r:id="rId18"/>
    <p:sldId id="330" r:id="rId19"/>
    <p:sldId id="333" r:id="rId20"/>
    <p:sldId id="339" r:id="rId21"/>
    <p:sldId id="275" r:id="rId22"/>
    <p:sldId id="331" r:id="rId23"/>
    <p:sldId id="332" r:id="rId24"/>
    <p:sldId id="334" r:id="rId25"/>
    <p:sldId id="338" r:id="rId26"/>
    <p:sldId id="341" r:id="rId27"/>
    <p:sldId id="310" r:id="rId28"/>
    <p:sldId id="337" r:id="rId29"/>
    <p:sldId id="340" r:id="rId30"/>
    <p:sldId id="305" r:id="rId31"/>
  </p:sldIdLst>
  <p:sldSz cx="12192000" cy="6858000"/>
  <p:notesSz cx="6858000" cy="9144000"/>
  <p:defaultTextStyle>
    <a:defPPr rtl="0">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6" name="Author" initials="A" lastIdx="0" clrIdx="5"/>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3750" autoAdjust="0"/>
  </p:normalViewPr>
  <p:slideViewPr>
    <p:cSldViewPr snapToGrid="0">
      <p:cViewPr>
        <p:scale>
          <a:sx n="75" d="100"/>
          <a:sy n="75" d="100"/>
        </p:scale>
        <p:origin x="974" y="293"/>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93" d="100"/>
          <a:sy n="93" d="100"/>
        </p:scale>
        <p:origin x="2958" y="10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microsoft.com/office/2018/10/relationships/authors" Target="authors.xml"/><Relationship Id="rId21" Type="http://schemas.openxmlformats.org/officeDocument/2006/relationships/slide" Target="slides/slide17.xml"/><Relationship Id="rId34" Type="http://schemas.openxmlformats.org/officeDocument/2006/relationships/commentAuthors" Target="commentAuthor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presProps" Target="presProps.xml"/><Relationship Id="rId8" Type="http://schemas.openxmlformats.org/officeDocument/2006/relationships/slide" Target="slides/slide4.xml"/><Relationship Id="rId3" Type="http://schemas.openxmlformats.org/officeDocument/2006/relationships/customXml" Target="../customXml/item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fr-FR"/>
          </a:p>
        </p:txBody>
      </p:sp>
      <p:sp>
        <p:nvSpPr>
          <p:cNvPr id="3" name="Espace réservé de la date 2">
            <a:extLst>
              <a:ext uri="{FF2B5EF4-FFF2-40B4-BE49-F238E27FC236}">
                <a16:creationId xmlns:a16="http://schemas.microsoft.com/office/drawing/2014/main" id="{D6F0050F-2705-4253-AECF-492B9533166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FE00F450-55E9-4D4A-99B6-69BD32AFA22B}" type="datetime1">
              <a:rPr lang="fr-FR" smtClean="0"/>
              <a:t>13/09/2023</a:t>
            </a:fld>
            <a:endParaRPr lang="fr-FR"/>
          </a:p>
        </p:txBody>
      </p:sp>
      <p:sp>
        <p:nvSpPr>
          <p:cNvPr id="4" name="Espace réservé du pied de page 3">
            <a:extLst>
              <a:ext uri="{FF2B5EF4-FFF2-40B4-BE49-F238E27FC236}">
                <a16:creationId xmlns:a16="http://schemas.microsoft.com/office/drawing/2014/main" id="{BC82020C-C130-402B-AA32-21B4682F7DC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fr-FR"/>
          </a:p>
        </p:txBody>
      </p:sp>
      <p:sp>
        <p:nvSpPr>
          <p:cNvPr id="5" name="Espace réservé du numéro de diapositive 4">
            <a:extLst>
              <a:ext uri="{FF2B5EF4-FFF2-40B4-BE49-F238E27FC236}">
                <a16:creationId xmlns:a16="http://schemas.microsoft.com/office/drawing/2014/main" id="{450932CD-F2EA-4034-AB59-84AF68B1029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F6FA979-4A60-410C-92BE-2E8CA23BCC7D}" type="slidenum">
              <a:rPr lang="fr-FR" smtClean="0"/>
              <a:t>‹N°›</a:t>
            </a:fld>
            <a:endParaRPr lang="fr-FR"/>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fr-FR" noProof="0"/>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CC85DD6-4067-463F-9436-05668282E6B5}" type="datetime1">
              <a:rPr lang="fr-FR" smtClean="0"/>
              <a:pPr/>
              <a:t>13/09/2023</a:t>
            </a:fld>
            <a:endParaRPr lang="fr-FR" dirty="0"/>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fr-FR" noProof="0"/>
          </a:p>
        </p:txBody>
      </p:sp>
      <p:sp>
        <p:nvSpPr>
          <p:cNvPr id="5" name="Espace réservé des commentair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fr-FR" noProof="0"/>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B990660-4B7D-4C11-96DB-B19FFA8CA93C}" type="slidenum">
              <a:rPr lang="fr-FR" noProof="0" smtClean="0"/>
              <a:t>‹N°›</a:t>
            </a:fld>
            <a:endParaRPr lang="fr-FR" noProof="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1</a:t>
            </a:fld>
            <a:endParaRPr lang="fr-FR"/>
          </a:p>
        </p:txBody>
      </p:sp>
    </p:spTree>
    <p:extLst>
      <p:ext uri="{BB962C8B-B14F-4D97-AF65-F5344CB8AC3E}">
        <p14:creationId xmlns:p14="http://schemas.microsoft.com/office/powerpoint/2010/main" val="5957630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13</a:t>
            </a:fld>
            <a:endParaRPr lang="fr-FR"/>
          </a:p>
        </p:txBody>
      </p:sp>
    </p:spTree>
    <p:extLst>
      <p:ext uri="{BB962C8B-B14F-4D97-AF65-F5344CB8AC3E}">
        <p14:creationId xmlns:p14="http://schemas.microsoft.com/office/powerpoint/2010/main" val="35593204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14</a:t>
            </a:fld>
            <a:endParaRPr lang="fr-FR"/>
          </a:p>
        </p:txBody>
      </p:sp>
    </p:spTree>
    <p:extLst>
      <p:ext uri="{BB962C8B-B14F-4D97-AF65-F5344CB8AC3E}">
        <p14:creationId xmlns:p14="http://schemas.microsoft.com/office/powerpoint/2010/main" val="20903068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15</a:t>
            </a:fld>
            <a:endParaRPr lang="fr-FR"/>
          </a:p>
        </p:txBody>
      </p:sp>
    </p:spTree>
    <p:extLst>
      <p:ext uri="{BB962C8B-B14F-4D97-AF65-F5344CB8AC3E}">
        <p14:creationId xmlns:p14="http://schemas.microsoft.com/office/powerpoint/2010/main" val="9210289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rtl="0"/>
            <a:fld id="{8B990660-4B7D-4C11-96DB-B19FFA8CA93C}" type="slidenum">
              <a:rPr lang="fr-FR" smtClean="0"/>
              <a:t>18</a:t>
            </a:fld>
            <a:endParaRPr lang="fr-FR"/>
          </a:p>
        </p:txBody>
      </p:sp>
    </p:spTree>
    <p:extLst>
      <p:ext uri="{BB962C8B-B14F-4D97-AF65-F5344CB8AC3E}">
        <p14:creationId xmlns:p14="http://schemas.microsoft.com/office/powerpoint/2010/main" val="5763181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19</a:t>
            </a:fld>
            <a:endParaRPr lang="fr-FR"/>
          </a:p>
        </p:txBody>
      </p:sp>
    </p:spTree>
    <p:extLst>
      <p:ext uri="{BB962C8B-B14F-4D97-AF65-F5344CB8AC3E}">
        <p14:creationId xmlns:p14="http://schemas.microsoft.com/office/powerpoint/2010/main" val="305208899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20</a:t>
            </a:fld>
            <a:endParaRPr lang="fr-FR"/>
          </a:p>
        </p:txBody>
      </p:sp>
    </p:spTree>
    <p:extLst>
      <p:ext uri="{BB962C8B-B14F-4D97-AF65-F5344CB8AC3E}">
        <p14:creationId xmlns:p14="http://schemas.microsoft.com/office/powerpoint/2010/main" val="49491568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rtl="0"/>
            <a:fld id="{8B990660-4B7D-4C11-96DB-B19FFA8CA93C}" type="slidenum">
              <a:rPr lang="fr-FR" smtClean="0"/>
              <a:t>22</a:t>
            </a:fld>
            <a:endParaRPr lang="fr-FR"/>
          </a:p>
        </p:txBody>
      </p:sp>
    </p:spTree>
    <p:extLst>
      <p:ext uri="{BB962C8B-B14F-4D97-AF65-F5344CB8AC3E}">
        <p14:creationId xmlns:p14="http://schemas.microsoft.com/office/powerpoint/2010/main" val="43102536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rtl="0"/>
            <a:fld id="{8B990660-4B7D-4C11-96DB-B19FFA8CA93C}" type="slidenum">
              <a:rPr lang="fr-FR" smtClean="0"/>
              <a:t>24</a:t>
            </a:fld>
            <a:endParaRPr lang="fr-FR"/>
          </a:p>
        </p:txBody>
      </p:sp>
    </p:spTree>
    <p:extLst>
      <p:ext uri="{BB962C8B-B14F-4D97-AF65-F5344CB8AC3E}">
        <p14:creationId xmlns:p14="http://schemas.microsoft.com/office/powerpoint/2010/main" val="8423546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rtl="0"/>
            <a:fld id="{8B990660-4B7D-4C11-96DB-B19FFA8CA93C}" type="slidenum">
              <a:rPr lang="fr-FR" smtClean="0"/>
              <a:t>25</a:t>
            </a:fld>
            <a:endParaRPr lang="fr-FR"/>
          </a:p>
        </p:txBody>
      </p:sp>
    </p:spTree>
    <p:extLst>
      <p:ext uri="{BB962C8B-B14F-4D97-AF65-F5344CB8AC3E}">
        <p14:creationId xmlns:p14="http://schemas.microsoft.com/office/powerpoint/2010/main" val="367610920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rtl="0"/>
            <a:fld id="{8B990660-4B7D-4C11-96DB-B19FFA8CA93C}" type="slidenum">
              <a:rPr lang="fr-FR" smtClean="0"/>
              <a:t>27</a:t>
            </a:fld>
            <a:endParaRPr lang="fr-FR"/>
          </a:p>
        </p:txBody>
      </p:sp>
    </p:spTree>
    <p:extLst>
      <p:ext uri="{BB962C8B-B14F-4D97-AF65-F5344CB8AC3E}">
        <p14:creationId xmlns:p14="http://schemas.microsoft.com/office/powerpoint/2010/main" val="17778677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rtl="0"/>
            <a:fld id="{8B990660-4B7D-4C11-96DB-B19FFA8CA93C}" type="slidenum">
              <a:rPr lang="fr-FR" smtClean="0"/>
              <a:t>2</a:t>
            </a:fld>
            <a:endParaRPr lang="fr-FR"/>
          </a:p>
        </p:txBody>
      </p:sp>
    </p:spTree>
    <p:extLst>
      <p:ext uri="{BB962C8B-B14F-4D97-AF65-F5344CB8AC3E}">
        <p14:creationId xmlns:p14="http://schemas.microsoft.com/office/powerpoint/2010/main" val="29378549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3</a:t>
            </a:fld>
            <a:endParaRPr lang="fr-FR"/>
          </a:p>
        </p:txBody>
      </p:sp>
    </p:spTree>
    <p:extLst>
      <p:ext uri="{BB962C8B-B14F-4D97-AF65-F5344CB8AC3E}">
        <p14:creationId xmlns:p14="http://schemas.microsoft.com/office/powerpoint/2010/main" val="327875597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4</a:t>
            </a:fld>
            <a:endParaRPr lang="fr-FR"/>
          </a:p>
        </p:txBody>
      </p:sp>
    </p:spTree>
    <p:extLst>
      <p:ext uri="{BB962C8B-B14F-4D97-AF65-F5344CB8AC3E}">
        <p14:creationId xmlns:p14="http://schemas.microsoft.com/office/powerpoint/2010/main" val="23192129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5</a:t>
            </a:fld>
            <a:endParaRPr lang="fr-FR"/>
          </a:p>
        </p:txBody>
      </p:sp>
    </p:spTree>
    <p:extLst>
      <p:ext uri="{BB962C8B-B14F-4D97-AF65-F5344CB8AC3E}">
        <p14:creationId xmlns:p14="http://schemas.microsoft.com/office/powerpoint/2010/main" val="4291983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6</a:t>
            </a:fld>
            <a:endParaRPr lang="fr-FR"/>
          </a:p>
        </p:txBody>
      </p:sp>
    </p:spTree>
    <p:extLst>
      <p:ext uri="{BB962C8B-B14F-4D97-AF65-F5344CB8AC3E}">
        <p14:creationId xmlns:p14="http://schemas.microsoft.com/office/powerpoint/2010/main" val="20850117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9</a:t>
            </a:fld>
            <a:endParaRPr lang="fr-FR"/>
          </a:p>
        </p:txBody>
      </p:sp>
    </p:spTree>
    <p:extLst>
      <p:ext uri="{BB962C8B-B14F-4D97-AF65-F5344CB8AC3E}">
        <p14:creationId xmlns:p14="http://schemas.microsoft.com/office/powerpoint/2010/main" val="5068053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11</a:t>
            </a:fld>
            <a:endParaRPr lang="fr-FR"/>
          </a:p>
        </p:txBody>
      </p:sp>
    </p:spTree>
    <p:extLst>
      <p:ext uri="{BB962C8B-B14F-4D97-AF65-F5344CB8AC3E}">
        <p14:creationId xmlns:p14="http://schemas.microsoft.com/office/powerpoint/2010/main" val="18964277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endParaRPr lang="fr-FR"/>
          </a:p>
        </p:txBody>
      </p:sp>
      <p:sp>
        <p:nvSpPr>
          <p:cNvPr id="4" name="Espace réservé du numéro de diapositive 3"/>
          <p:cNvSpPr>
            <a:spLocks noGrp="1"/>
          </p:cNvSpPr>
          <p:nvPr>
            <p:ph type="sldNum" sz="quarter" idx="5"/>
          </p:nvPr>
        </p:nvSpPr>
        <p:spPr/>
        <p:txBody>
          <a:bodyPr rtlCol="0"/>
          <a:lstStyle/>
          <a:p>
            <a:pPr rtl="0"/>
            <a:fld id="{8B990660-4B7D-4C11-96DB-B19FFA8CA93C}" type="slidenum">
              <a:rPr lang="fr-FR" smtClean="0"/>
              <a:t>12</a:t>
            </a:fld>
            <a:endParaRPr lang="fr-FR"/>
          </a:p>
        </p:txBody>
      </p:sp>
    </p:spTree>
    <p:extLst>
      <p:ext uri="{BB962C8B-B14F-4D97-AF65-F5344CB8AC3E}">
        <p14:creationId xmlns:p14="http://schemas.microsoft.com/office/powerpoint/2010/main" val="27815605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iapositive de titr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noProof="0"/>
              <a:t>6,53</a:t>
            </a:r>
          </a:p>
          <a:p>
            <a:pPr algn="ctr" rtl="0"/>
            <a:endParaRPr lang="fr-FR" noProof="0"/>
          </a:p>
        </p:txBody>
      </p:sp>
      <p:sp>
        <p:nvSpPr>
          <p:cNvPr id="2" name="Titr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vl1pPr>
          </a:lstStyle>
          <a:p>
            <a:pPr rtl="0"/>
            <a:r>
              <a:rPr lang="fr-FR" noProof="0"/>
              <a:t>CLIQUEZ ICI POUR MODIFIER LE TITRE</a:t>
            </a:r>
          </a:p>
        </p:txBody>
      </p:sp>
      <p:sp>
        <p:nvSpPr>
          <p:cNvPr id="3" name="Sous-titre 2">
            <a:extLst>
              <a:ext uri="{FF2B5EF4-FFF2-40B4-BE49-F238E27FC236}">
                <a16:creationId xmlns:a16="http://schemas.microsoft.com/office/drawing/2014/main" id="{43D32955-BB06-40DE-A14A-2170FD41AD52}"/>
              </a:ext>
            </a:extLst>
          </p:cNvPr>
          <p:cNvSpPr>
            <a:spLocks noGrp="1"/>
          </p:cNvSpPr>
          <p:nvPr>
            <p:ph type="subTitle" idx="1" hasCustomPrompt="1"/>
          </p:nvPr>
        </p:nvSpPr>
        <p:spPr>
          <a:xfrm>
            <a:off x="6437376" y="3483864"/>
            <a:ext cx="4379976" cy="613370"/>
          </a:xfrm>
        </p:spPr>
        <p:txBody>
          <a:bodyPr rtlCol="0">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fr-FR" noProof="0"/>
              <a:t>Cliquez ici pour modifier</a:t>
            </a:r>
          </a:p>
        </p:txBody>
      </p:sp>
      <p:grpSp>
        <p:nvGrpSpPr>
          <p:cNvPr id="10" name="Espace réservé d’image 16" descr="illustration abstraite colorée de bâtiment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fr-FR" noProof="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fr-FR" noProof="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fr-FR" noProof="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fr-FR" noProof="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fr-FR" noProof="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fr-FR" noProof="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fr-FR" noProof="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fr-FR" noProof="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fr-FR" noProof="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fr-FR" noProof="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fr-FR" noProof="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fr-FR" noProof="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fr-FR" noProof="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fr-FR" noProof="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fr-FR" noProof="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fr-FR" noProof="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fr-FR" noProof="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fr-FR" noProof="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fr-FR" noProof="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fr-FR" noProof="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fr-FR" noProof="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fr-FR" noProof="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fr-FR" noProof="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fr-FR" noProof="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fr-FR" noProof="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fr-FR" noProof="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fr-FR" noProof="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fr-FR" noProof="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fr-FR" noProof="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fr-FR" noProof="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fr-FR" noProof="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fr-FR" noProof="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fr-FR" noProof="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fr-FR" noProof="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fr-FR" noProof="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fr-FR" noProof="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fr-FR" noProof="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fr-FR" noProof="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fr-FR" noProof="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fr-FR" noProof="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fr-FR" noProof="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fr-FR" noProof="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fr-FR" noProof="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fr-FR" noProof="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fr-FR" noProof="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fr-FR" noProof="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fr-FR" noProof="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fr-FR" noProof="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fr-FR" noProof="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fr-FR" noProof="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fr-FR" noProof="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fr-FR" noProof="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fr-FR" noProof="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fr-FR" noProof="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fr-FR" noProof="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fr-FR" noProof="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fr-FR" noProof="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fr-FR" noProof="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fr-FR" noProof="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fr-FR" noProof="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fr-FR" noProof="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fr-FR" noProof="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fr-FR" noProof="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fr-FR" noProof="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fr-FR" noProof="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fr-FR" noProof="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fr-FR" noProof="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fr-FR" noProof="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fr-FR" noProof="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fr-FR" noProof="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fr-FR" noProof="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fr-FR" noProof="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fr-FR" noProof="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fr-FR" noProof="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fr-FR" noProof="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fr-FR" noProof="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fr-FR" noProof="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fr-FR" noProof="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fr-FR" noProof="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fr-FR" noProof="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fr-FR" noProof="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fr-FR" noProof="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fr-FR" noProof="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fr-FR" noProof="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fr-FR" noProof="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fr-FR" noProof="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fr-FR" noProof="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fr-FR" noProof="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fr-FR" noProof="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fr-FR" noProof="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fr-FR" noProof="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fr-FR" noProof="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fr-FR" noProof="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fr-FR" noProof="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fr-FR" noProof="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fr-FR" noProof="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fr-FR" noProof="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fr-FR" noProof="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fr-FR" noProof="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fr-FR" noProof="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fr-FR" noProof="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fr-FR" noProof="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fr-FR" noProof="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fr-FR" noProof="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fr-FR" noProof="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fr-FR" noProof="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fr-FR" noProof="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fr-FR" noProof="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fr-FR" noProof="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fr-FR" noProof="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fr-FR" noProof="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fr-FR" noProof="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fr-FR" noProof="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fr-FR" noProof="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fr-FR" noProof="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fr-FR" noProof="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fr-FR" noProof="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fr-FR" noProof="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fr-FR" noProof="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fr-FR" noProof="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fr-FR" noProof="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fr-FR" noProof="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fr-FR" noProof="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fr-FR" noProof="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fr-FR" noProof="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fr-FR" noProof="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fr-FR" noProof="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fr-FR" noProof="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fr-FR" noProof="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fr-FR" noProof="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fr-FR" noProof="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fr-FR" noProof="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fr-FR" noProof="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fr-FR" noProof="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fr-FR" noProof="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fr-FR" noProof="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fr-FR" noProof="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fr-FR" noProof="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fr-FR" noProof="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fr-FR" noProof="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fr-FR" noProof="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fr-FR" noProof="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fr-FR" noProof="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fr-FR" noProof="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fr-FR" noProof="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fr-FR" noProof="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fr-FR" noProof="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fr-FR" noProof="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fr-FR" noProof="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fr-FR" noProof="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fr-FR" noProof="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fr-FR" noProof="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fr-FR" noProof="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fr-FR" noProof="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fr-FR" noProof="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fr-FR" noProof="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fr-FR" noProof="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fr-FR" noProof="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fr-FR" noProof="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fr-FR" noProof="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fr-FR" noProof="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fr-FR" noProof="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fr-FR" noProof="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fr-FR" noProof="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fr-FR" noProof="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fr-FR" noProof="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fr-FR" noProof="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fr-FR" noProof="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fr-FR" noProof="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fr-FR" noProof="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fr-FR" noProof="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fr-FR" noProof="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fr-FR" noProof="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fr-FR" noProof="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fr-FR" noProof="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fr-FR" noProof="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fr-FR" noProof="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fr-FR" noProof="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fr-FR" noProof="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fr-FR" noProof="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fr-FR" noProof="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fr-FR" noProof="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fr-FR" noProof="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fr-FR" noProof="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fr-FR" noProof="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fr-FR" noProof="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fr-FR" noProof="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fr-FR" noProof="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fr-FR" noProof="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fr-FR" noProof="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fr-FR" noProof="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fr-FR" noProof="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fr-FR" noProof="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fr-FR" noProof="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fr-FR" noProof="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fr-FR" noProof="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fr-FR" noProof="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fr-FR" noProof="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fr-FR" noProof="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fr-FR" noProof="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fr-FR" noProof="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fr-FR" noProof="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fr-FR" noProof="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fr-FR" noProof="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fr-FR" noProof="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fr-FR" noProof="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fr-FR" noProof="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fr-FR" noProof="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fr-FR" noProof="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fr-FR" noProof="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fr-FR" noProof="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fr-FR" noProof="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fr-FR" noProof="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fr-FR" noProof="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fr-FR" noProof="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fr-FR" noProof="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fr-FR" noProof="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fr-FR" noProof="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fr-FR" noProof="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fr-FR" noProof="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fr-FR" noProof="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fr-FR" noProof="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fr-FR" noProof="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fr-FR" noProof="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fr-FR" noProof="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fr-FR" noProof="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fr-FR" noProof="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fr-FR" noProof="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fr-FR" noProof="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fr-FR" noProof="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fr-FR" noProof="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fr-FR" noProof="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fr-FR" noProof="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fr-FR" noProof="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fr-FR" noProof="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fr-FR" noProof="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fr-FR" noProof="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fr-FR" noProof="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fr-FR" noProof="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fr-FR" noProof="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fr-FR" noProof="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fr-FR" noProof="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fr-FR" noProof="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fr-FR" noProof="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fr-FR" noProof="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fr-FR" noProof="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fr-FR" noProof="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fr-FR" noProof="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fr-FR" noProof="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fr-FR" noProof="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fr-FR" noProof="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fr-FR" noProof="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fr-FR" noProof="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fr-FR" noProof="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fr-FR" noProof="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fr-FR" noProof="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fr-FR" noProof="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fr-FR" noProof="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fr-FR" noProof="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fr-FR" noProof="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fr-FR" noProof="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fr-FR" noProof="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fr-FR" noProof="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fr-FR" noProof="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fr-FR" noProof="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fr-FR" noProof="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fr-FR" noProof="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fr-FR" noProof="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fr-FR" noProof="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fr-FR" noProof="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fr-FR" noProof="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fr-FR" noProof="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fr-FR" noProof="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fr-FR" noProof="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fr-FR" noProof="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fr-FR" noProof="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fr-FR" noProof="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fr-FR" noProof="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fr-FR" noProof="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fr-FR" noProof="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fr-FR" noProof="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fr-FR" noProof="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fr-FR" noProof="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fr-FR" noProof="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fr-FR" noProof="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fr-FR" noProof="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fr-FR" noProof="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fr-FR" noProof="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fr-FR" noProof="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fr-FR" noProof="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fr-FR" noProof="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fr-FR" noProof="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fr-FR" noProof="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fr-FR" noProof="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fr-FR" noProof="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fr-FR" noProof="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fr-FR" noProof="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fr-FR" noProof="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Comparaison du marché">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fr-FR" noProof="0"/>
              <a:t>CLIQUEZ ICI POUR MODIFIER LE TITRE</a:t>
            </a:r>
          </a:p>
        </p:txBody>
      </p:sp>
      <p:sp>
        <p:nvSpPr>
          <p:cNvPr id="6" name="Espace réservé du pied de page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fr-FR" noProof="0"/>
              <a:t>Titre du pitch deck</a:t>
            </a:r>
          </a:p>
        </p:txBody>
      </p:sp>
      <p:sp>
        <p:nvSpPr>
          <p:cNvPr id="7" name="Espace réservé du numéro de diapositive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fr-FR" noProof="0" smtClean="0"/>
              <a:pPr rtl="0"/>
              <a:t>‹N°›</a:t>
            </a:fld>
            <a:endParaRPr lang="fr-FR" noProof="0"/>
          </a:p>
        </p:txBody>
      </p:sp>
      <p:sp>
        <p:nvSpPr>
          <p:cNvPr id="16" name="Espace réservé du texte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1</a:t>
            </a:r>
          </a:p>
        </p:txBody>
      </p:sp>
      <p:sp>
        <p:nvSpPr>
          <p:cNvPr id="17" name="Espace réservé du texte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fr-FR" noProof="0"/>
              <a:t>2</a:t>
            </a:r>
          </a:p>
        </p:txBody>
      </p:sp>
      <p:sp>
        <p:nvSpPr>
          <p:cNvPr id="18" name="Espace réservé du texte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fr-FR" noProof="0"/>
              <a:t>3</a:t>
            </a:r>
          </a:p>
        </p:txBody>
      </p:sp>
      <p:sp>
        <p:nvSpPr>
          <p:cNvPr id="20" name="Espace réservé du texte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fr-FR" noProof="0"/>
              <a:t>Description de la section</a:t>
            </a:r>
          </a:p>
        </p:txBody>
      </p:sp>
      <p:sp>
        <p:nvSpPr>
          <p:cNvPr id="21" name="Espace réservé du texte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fr-FR" noProof="0"/>
              <a:t>Description de la section</a:t>
            </a:r>
          </a:p>
        </p:txBody>
      </p:sp>
      <p:sp>
        <p:nvSpPr>
          <p:cNvPr id="4" name="Espace réservé du texte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fr-FR" noProof="0"/>
              <a:t>EN-TÊTE DE SECTION</a:t>
            </a:r>
          </a:p>
        </p:txBody>
      </p:sp>
      <p:sp>
        <p:nvSpPr>
          <p:cNvPr id="9" name="Espace réservé du texte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Description de la section</a:t>
            </a:r>
          </a:p>
        </p:txBody>
      </p:sp>
      <p:sp>
        <p:nvSpPr>
          <p:cNvPr id="22" name="Espace réservé du texte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fr-FR" noProof="0"/>
              <a:t>EN-TÊTE DE SECTION</a:t>
            </a:r>
          </a:p>
        </p:txBody>
      </p:sp>
      <p:sp>
        <p:nvSpPr>
          <p:cNvPr id="23" name="Espace réservé du texte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fr-FR" noProof="0"/>
              <a:t>EN-TÊTE DE SECTION</a:t>
            </a:r>
          </a:p>
        </p:txBody>
      </p:sp>
      <p:sp>
        <p:nvSpPr>
          <p:cNvPr id="19" name="Espace réservé de la date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fr-FR" noProof="0"/>
              <a:t>01/07/20XX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a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cxnSp>
        <p:nvCxnSpPr>
          <p:cNvPr id="13" name="Connecteur droit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re 1">
            <a:extLst>
              <a:ext uri="{FF2B5EF4-FFF2-40B4-BE49-F238E27FC236}">
                <a16:creationId xmlns:a16="http://schemas.microsoft.com/office/drawing/2014/main" id="{FE9E034D-C1DD-48C0-BB6B-FDC6F8EBA558}"/>
              </a:ext>
            </a:extLst>
          </p:cNvPr>
          <p:cNvSpPr>
            <a:spLocks noGrp="1"/>
          </p:cNvSpPr>
          <p:nvPr>
            <p:ph type="title" hasCustomPrompt="1"/>
          </p:nvPr>
        </p:nvSpPr>
        <p:spPr>
          <a:xfrm>
            <a:off x="839788" y="365125"/>
            <a:ext cx="10515600" cy="1325563"/>
          </a:xfrm>
        </p:spPr>
        <p:txBody>
          <a:bodyPr rtlCol="0"/>
          <a:lstStyle>
            <a:lvl1pPr>
              <a:defRPr baseline="0"/>
            </a:lvl1pPr>
          </a:lstStyle>
          <a:p>
            <a:pPr rtl="0"/>
            <a:r>
              <a:rPr lang="fr-FR" noProof="0"/>
              <a:t>Modifiez le style du titre</a:t>
            </a:r>
          </a:p>
        </p:txBody>
      </p:sp>
      <p:sp>
        <p:nvSpPr>
          <p:cNvPr id="3" name="Espace réservé du texte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fr-FR" noProof="0"/>
              <a:t>MODIFIEZ LES STYLES DU TEXTE</a:t>
            </a:r>
          </a:p>
        </p:txBody>
      </p:sp>
      <p:sp>
        <p:nvSpPr>
          <p:cNvPr id="4" name="Espace réservé du contenu 3">
            <a:extLst>
              <a:ext uri="{FF2B5EF4-FFF2-40B4-BE49-F238E27FC236}">
                <a16:creationId xmlns:a16="http://schemas.microsoft.com/office/drawing/2014/main" id="{A91BC8B9-8F2B-4131-A090-0ACBEEE80BB7}"/>
              </a:ext>
            </a:extLst>
          </p:cNvPr>
          <p:cNvSpPr>
            <a:spLocks noGrp="1"/>
          </p:cNvSpPr>
          <p:nvPr>
            <p:ph sz="half" idx="2" hasCustomPrompt="1"/>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5" name="Espace réservé du texte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fr-FR" noProof="0"/>
              <a:t>MODIFIEZ LES STYLES DU TEXTE</a:t>
            </a:r>
          </a:p>
        </p:txBody>
      </p:sp>
      <p:sp>
        <p:nvSpPr>
          <p:cNvPr id="6" name="Espace réservé du contenu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7" name="Espace réservé de la date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fr-FR" noProof="0"/>
              <a:t>01/07/20XX</a:t>
            </a:r>
          </a:p>
        </p:txBody>
      </p:sp>
      <p:sp>
        <p:nvSpPr>
          <p:cNvPr id="8" name="Espace réservé du pied de page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fr-FR" noProof="0"/>
              <a:t>Titre du pitch deck</a:t>
            </a:r>
          </a:p>
        </p:txBody>
      </p:sp>
      <p:sp>
        <p:nvSpPr>
          <p:cNvPr id="9" name="Espace réservé du numéro de diapositive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fr-FR" noProof="0"/>
              <a:t>Modifiez le style du titre</a:t>
            </a:r>
          </a:p>
        </p:txBody>
      </p:sp>
      <p:sp>
        <p:nvSpPr>
          <p:cNvPr id="6" name="Espace réservé du pied de page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fr-FR" noProof="0"/>
              <a:t>Titre du pitch deck</a:t>
            </a:r>
          </a:p>
        </p:txBody>
      </p:sp>
      <p:sp>
        <p:nvSpPr>
          <p:cNvPr id="7" name="Espace réservé du numéro de diapositive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fr-FR" noProof="0" smtClean="0"/>
              <a:pPr rtl="0"/>
              <a:t>‹N°›</a:t>
            </a:fld>
            <a:endParaRPr lang="fr-FR" noProof="0"/>
          </a:p>
        </p:txBody>
      </p:sp>
      <p:sp>
        <p:nvSpPr>
          <p:cNvPr id="10" name="Espace réservé du texte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fr-FR" noProof="0"/>
              <a:t>TITRE DU QUADRANT</a:t>
            </a:r>
          </a:p>
        </p:txBody>
      </p:sp>
      <p:sp>
        <p:nvSpPr>
          <p:cNvPr id="11" name="Espace réservé du texte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fr-FR" noProof="0"/>
              <a:t>TITRE DU QUADRANT</a:t>
            </a:r>
          </a:p>
        </p:txBody>
      </p:sp>
      <p:sp>
        <p:nvSpPr>
          <p:cNvPr id="12" name="Espace réservé du texte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fr-FR" noProof="0"/>
              <a:t>TITRE DU QUADRANT</a:t>
            </a:r>
          </a:p>
        </p:txBody>
      </p:sp>
      <p:sp>
        <p:nvSpPr>
          <p:cNvPr id="13" name="Espace réservé du texte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fr-FR" noProof="0"/>
              <a:t>TITRE DU QUADRANT</a:t>
            </a:r>
          </a:p>
        </p:txBody>
      </p:sp>
      <p:cxnSp>
        <p:nvCxnSpPr>
          <p:cNvPr id="5" name="Connecteur droit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necteur droit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Espace réservé de la date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fr-FR" noProof="0"/>
              <a:t>01/07/20XX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Stratégie de croissance">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21" name="Espace réservé du texte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32" name="Espace réservé du texte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34" name="Espace réservé du texte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10" name="Espace réservé du texte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2" name="Titr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vl1pPr>
          </a:lstStyle>
          <a:p>
            <a:pPr rtl="0"/>
            <a:r>
              <a:rPr lang="fr-FR" noProof="0"/>
              <a:t>CLIQUEZ ICI POUR MODIFIER LE TITRE</a:t>
            </a:r>
          </a:p>
        </p:txBody>
      </p:sp>
      <p:sp>
        <p:nvSpPr>
          <p:cNvPr id="20" name="Espace réservé du texte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31" name="Espace réservé du texte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33" name="Espace réservé du texte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grpSp>
        <p:nvGrpSpPr>
          <p:cNvPr id="956" name="Espace réservé d’image 1925" descr="illustration abstraite colorée de bâtiment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fr-FR" noProof="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fr-FR" noProof="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fr-FR" noProof="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fr-FR" noProof="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fr-FR" noProof="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fr-FR" noProof="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fr-FR" noProof="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fr-FR" noProof="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fr-FR" noProof="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fr-FR" noProof="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fr-FR" noProof="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fr-FR" noProof="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fr-FR" noProof="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fr-FR" noProof="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fr-FR" noProof="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fr-FR" noProof="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fr-FR" noProof="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fr-FR" noProof="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fr-FR" noProof="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fr-FR" noProof="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fr-FR" noProof="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fr-FR" noProof="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fr-FR" noProof="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fr-FR" noProof="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fr-FR" noProof="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fr-FR" noProof="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fr-FR" noProof="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fr-FR" noProof="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fr-FR" noProof="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fr-FR" noProof="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fr-FR" noProof="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fr-FR" noProof="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fr-FR" noProof="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fr-FR" noProof="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fr-FR" noProof="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fr-FR" noProof="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fr-FR" noProof="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fr-FR" noProof="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fr-FR" noProof="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fr-FR" noProof="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fr-FR" noProof="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fr-FR" noProof="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fr-FR" noProof="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fr-FR" noProof="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fr-FR" noProof="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fr-FR" noProof="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fr-FR" noProof="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fr-FR" noProof="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fr-FR" noProof="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fr-FR" noProof="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fr-FR" noProof="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fr-FR" noProof="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fr-FR" noProof="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fr-FR" noProof="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fr-FR" noProof="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fr-FR" noProof="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fr-FR" noProof="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fr-FR" noProof="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fr-FR" noProof="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fr-FR" noProof="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fr-FR" noProof="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fr-FR" noProof="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fr-FR" noProof="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fr-FR" noProof="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fr-FR" noProof="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fr-FR" noProof="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fr-FR" noProof="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fr-FR" noProof="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fr-FR" noProof="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fr-FR" noProof="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fr-FR" noProof="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fr-FR" noProof="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fr-FR" noProof="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fr-FR" noProof="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fr-FR" noProof="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fr-FR" noProof="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fr-FR" noProof="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fr-FR" noProof="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fr-FR" noProof="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fr-FR" noProof="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fr-FR" noProof="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fr-FR" noProof="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fr-FR" noProof="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fr-FR" noProof="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fr-FR" noProof="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fr-FR" noProof="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fr-FR" noProof="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fr-FR" noProof="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fr-FR" noProof="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fr-FR" noProof="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fr-FR" noProof="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fr-FR" noProof="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fr-FR" noProof="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fr-FR" noProof="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fr-FR" noProof="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fr-FR" noProof="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fr-FR" noProof="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fr-FR" noProof="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fr-FR" noProof="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fr-FR" noProof="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fr-FR" noProof="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fr-FR" noProof="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fr-FR" noProof="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fr-FR" noProof="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fr-FR" noProof="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fr-FR" noProof="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fr-FR" noProof="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fr-FR" noProof="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fr-FR" noProof="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fr-FR" noProof="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fr-FR" noProof="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fr-FR" noProof="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fr-FR" noProof="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fr-FR" noProof="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fr-FR" noProof="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fr-FR" noProof="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fr-FR" noProof="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fr-FR" noProof="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fr-FR" noProof="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fr-FR" noProof="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fr-FR" noProof="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fr-FR" noProof="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fr-FR" noProof="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fr-FR" noProof="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fr-FR" noProof="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fr-FR" noProof="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fr-FR" noProof="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fr-FR" noProof="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fr-FR" noProof="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fr-FR" noProof="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fr-FR" noProof="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fr-FR" noProof="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fr-FR" noProof="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fr-FR" noProof="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fr-FR" noProof="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fr-FR" noProof="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fr-FR" noProof="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fr-FR" noProof="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fr-FR" noProof="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fr-FR" noProof="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fr-FR" noProof="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fr-FR" noProof="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fr-FR" noProof="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fr-FR" noProof="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fr-FR" noProof="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fr-FR" noProof="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fr-FR" noProof="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fr-FR" noProof="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fr-FR" noProof="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fr-FR" noProof="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fr-FR" noProof="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fr-FR" noProof="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fr-FR" noProof="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fr-FR" noProof="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fr-FR" noProof="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fr-FR" noProof="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fr-FR" noProof="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fr-FR" noProof="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fr-FR" noProof="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fr-FR" noProof="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fr-FR" noProof="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fr-FR" noProof="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fr-FR" noProof="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fr-FR" noProof="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fr-FR" noProof="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fr-FR" noProof="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fr-FR" noProof="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fr-FR" noProof="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fr-FR" noProof="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fr-FR" noProof="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fr-FR" noProof="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fr-FR" noProof="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fr-FR" noProof="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fr-FR" noProof="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fr-FR" noProof="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fr-FR" noProof="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fr-FR" noProof="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fr-FR" noProof="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fr-FR" noProof="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fr-FR" noProof="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fr-FR" noProof="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fr-FR" noProof="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fr-FR" noProof="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fr-FR" noProof="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fr-FR" noProof="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fr-FR" noProof="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fr-FR" noProof="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fr-FR" noProof="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fr-FR" noProof="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fr-FR" noProof="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fr-FR" noProof="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fr-FR" noProof="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fr-FR" noProof="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fr-FR" noProof="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fr-FR" noProof="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fr-FR" noProof="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fr-FR" noProof="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fr-FR" noProof="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fr-FR" noProof="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fr-FR" noProof="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fr-FR" noProof="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fr-FR" noProof="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fr-FR" noProof="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fr-FR" noProof="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fr-FR" noProof="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fr-FR" noProof="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fr-FR" noProof="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fr-FR" noProof="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fr-FR" noProof="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fr-FR" noProof="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fr-FR" noProof="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fr-FR" noProof="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fr-FR" noProof="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fr-FR" noProof="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fr-FR" noProof="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fr-FR" noProof="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fr-FR" noProof="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fr-FR" noProof="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fr-FR" noProof="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fr-FR" noProof="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fr-FR" noProof="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fr-FR" noProof="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fr-FR" noProof="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fr-FR" noProof="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fr-FR" noProof="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fr-FR" noProof="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fr-FR" noProof="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fr-FR" noProof="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fr-FR" noProof="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fr-FR" noProof="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fr-FR" noProof="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fr-FR" noProof="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fr-FR" noProof="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fr-FR" noProof="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fr-FR" noProof="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fr-FR" noProof="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fr-FR" noProof="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fr-FR" noProof="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fr-FR" noProof="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fr-FR" noProof="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fr-FR" noProof="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fr-FR" noProof="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fr-FR" noProof="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fr-FR" noProof="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fr-FR" noProof="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fr-FR" noProof="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fr-FR" noProof="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fr-FR" noProof="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fr-FR" noProof="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fr-FR" noProof="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fr-FR" noProof="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fr-FR" noProof="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fr-FR" noProof="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fr-FR" noProof="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fr-FR" noProof="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fr-FR" noProof="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fr-FR" noProof="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fr-FR" noProof="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fr-FR" noProof="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fr-FR" noProof="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fr-FR" noProof="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fr-FR" noProof="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fr-FR" noProof="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fr-FR" noProof="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fr-FR" noProof="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fr-FR" noProof="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fr-FR" noProof="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fr-FR" noProof="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fr-FR" noProof="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fr-FR" noProof="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fr-FR" noProof="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fr-FR" noProof="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fr-FR" noProof="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fr-FR" noProof="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fr-FR" noProof="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fr-FR" noProof="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fr-FR" noProof="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fr-FR" noProof="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fr-FR" noProof="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fr-FR" noProof="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fr-FR" noProof="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fr-FR" noProof="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fr-FR" noProof="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fr-FR" noProof="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fr-FR" noProof="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fr-FR" noProof="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fr-FR" noProof="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fr-FR" noProof="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fr-FR" noProof="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fr-FR" noProof="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fr-FR" noProof="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fr-FR" noProof="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fr-FR" noProof="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fr-FR" noProof="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fr-FR" noProof="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fr-FR" noProof="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fr-FR" noProof="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fr-FR" noProof="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fr-FR" noProof="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fr-FR" noProof="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fr-FR" noProof="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fr-FR" noProof="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fr-FR" noProof="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fr-FR" noProof="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fr-FR" noProof="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fr-FR" noProof="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fr-FR" noProof="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fr-FR" noProof="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fr-FR" noProof="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fr-FR" noProof="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fr-FR" noProof="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fr-FR" noProof="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fr-FR" noProof="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fr-FR" noProof="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fr-FR" noProof="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fr-FR" noProof="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fr-FR" noProof="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fr-FR" noProof="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fr-FR" noProof="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fr-FR" noProof="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fr-FR" noProof="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fr-FR" noProof="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fr-FR" noProof="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fr-FR" noProof="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fr-FR" noProof="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fr-FR" noProof="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fr-FR" noProof="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fr-FR" noProof="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fr-FR" noProof="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fr-FR" noProof="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fr-FR" noProof="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fr-FR" noProof="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fr-FR" noProof="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fr-FR" noProof="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fr-FR" noProof="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fr-FR" noProof="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fr-FR" noProof="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fr-FR" noProof="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fr-FR" noProof="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fr-FR" noProof="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fr-FR" noProof="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fr-FR" noProof="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fr-FR" noProof="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fr-FR" noProof="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fr-FR" noProof="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fr-FR" noProof="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fr-FR" noProof="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fr-FR" noProof="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fr-FR" noProof="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fr-FR" noProof="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fr-FR" noProof="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fr-FR" noProof="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fr-FR" noProof="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fr-FR" noProof="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fr-FR" noProof="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fr-FR" noProof="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fr-FR" noProof="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fr-FR" noProof="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fr-FR" noProof="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fr-FR" noProof="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fr-FR" noProof="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fr-FR" noProof="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fr-FR" noProof="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fr-FR" noProof="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fr-FR" noProof="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fr-FR" noProof="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fr-FR" noProof="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fr-FR" noProof="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fr-FR" noProof="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fr-FR" noProof="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fr-FR" noProof="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fr-FR" noProof="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fr-FR" noProof="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fr-FR" noProof="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fr-FR" noProof="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fr-FR" noProof="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fr-FR" noProof="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fr-FR" noProof="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fr-FR" noProof="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fr-FR" noProof="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fr-FR" noProof="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fr-FR" noProof="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fr-FR" noProof="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fr-FR" noProof="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fr-FR" noProof="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fr-FR" noProof="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fr-FR" noProof="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fr-FR" noProof="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fr-FR" noProof="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fr-FR" noProof="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fr-FR" noProof="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fr-FR" noProof="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fr-FR" noProof="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fr-FR" noProof="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fr-FR" noProof="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fr-FR" noProof="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fr-FR" noProof="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fr-FR" noProof="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fr-FR" noProof="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fr-FR" noProof="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fr-FR" noProof="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fr-FR" noProof="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fr-FR" noProof="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fr-FR" noProof="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fr-FR" noProof="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fr-FR" noProof="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fr-FR" noProof="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fr-FR" noProof="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fr-FR" noProof="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fr-FR" noProof="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fr-FR" noProof="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fr-FR" noProof="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fr-FR" noProof="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fr-FR" noProof="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fr-FR" noProof="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fr-FR" noProof="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fr-FR" noProof="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fr-FR" noProof="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fr-FR" noProof="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fr-FR" noProof="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fr-FR" noProof="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fr-FR" noProof="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fr-FR" noProof="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fr-FR" noProof="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fr-FR" noProof="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fr-FR" noProof="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fr-FR" noProof="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fr-FR" noProof="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fr-FR" noProof="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fr-FR" noProof="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fr-FR" noProof="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fr-FR" noProof="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fr-FR" noProof="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fr-FR" noProof="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fr-FR" noProof="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fr-FR" noProof="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fr-FR" noProof="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fr-FR" noProof="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fr-FR" noProof="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fr-FR" noProof="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fr-FR" noProof="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fr-FR" noProof="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fr-FR" noProof="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fr-FR" noProof="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fr-FR" noProof="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fr-FR" noProof="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fr-FR" noProof="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fr-FR" noProof="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fr-FR" noProof="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fr-FR" noProof="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fr-FR" noProof="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fr-FR" noProof="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fr-FR" noProof="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fr-FR" noProof="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fr-FR" noProof="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fr-FR" noProof="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fr-FR" noProof="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fr-FR" noProof="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fr-FR" noProof="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fr-FR" noProof="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fr-FR" noProof="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fr-FR" noProof="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fr-FR" noProof="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fr-FR" noProof="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fr-FR" noProof="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fr-FR" noProof="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fr-FR" noProof="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fr-FR" noProof="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fr-FR" noProof="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fr-FR" noProof="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fr-FR" noProof="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fr-FR" noProof="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fr-FR" noProof="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fr-FR" noProof="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fr-FR" noProof="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fr-FR" noProof="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fr-FR" noProof="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fr-FR" noProof="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fr-FR" noProof="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fr-FR" noProof="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fr-FR" noProof="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fr-FR" noProof="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fr-FR" noProof="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fr-FR" noProof="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fr-FR" noProof="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fr-FR" noProof="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fr-FR" noProof="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fr-FR" noProof="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fr-FR" noProof="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fr-FR" noProof="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fr-FR" noProof="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fr-FR" noProof="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fr-FR" noProof="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fr-FR" noProof="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fr-FR" noProof="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fr-FR" noProof="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fr-FR" noProof="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fr-FR" noProof="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fr-FR" noProof="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fr-FR" noProof="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fr-FR" noProof="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fr-FR" noProof="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fr-FR" noProof="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fr-FR" noProof="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fr-FR" noProof="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fr-FR" noProof="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fr-FR" noProof="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fr-FR" noProof="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fr-FR" noProof="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fr-FR" noProof="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fr-FR" noProof="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fr-FR" noProof="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fr-FR" noProof="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fr-FR" noProof="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fr-FR" noProof="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fr-FR" noProof="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fr-FR" noProof="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fr-FR" noProof="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fr-FR" noProof="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fr-FR" noProof="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fr-FR" noProof="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fr-FR" noProof="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fr-FR" noProof="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fr-FR" noProof="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fr-FR" noProof="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fr-FR" noProof="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fr-FR" noProof="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fr-FR" noProof="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fr-FR" noProof="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fr-FR" noProof="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fr-FR" noProof="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fr-FR" noProof="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fr-FR" noProof="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fr-FR" noProof="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fr-FR" noProof="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fr-FR" noProof="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fr-FR" noProof="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fr-FR" noProof="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fr-FR" noProof="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fr-FR" noProof="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fr-FR" noProof="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fr-FR" noProof="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fr-FR" noProof="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fr-FR" noProof="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fr-FR" noProof="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fr-FR" noProof="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fr-FR" noProof="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fr-FR" noProof="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fr-FR" noProof="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fr-FR" noProof="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fr-FR" noProof="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fr-FR" noProof="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fr-FR" noProof="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fr-FR" noProof="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fr-FR" noProof="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fr-FR" noProof="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fr-FR" noProof="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fr-FR" noProof="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fr-FR" noProof="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fr-FR" noProof="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fr-FR" noProof="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fr-FR" noProof="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fr-FR" noProof="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fr-FR" noProof="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fr-FR" noProof="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fr-FR" noProof="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fr-FR" noProof="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fr-FR" noProof="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fr-FR" noProof="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fr-FR" noProof="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fr-FR" noProof="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fr-FR" noProof="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fr-FR" noProof="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fr-FR" noProof="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fr-FR" noProof="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fr-FR" noProof="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fr-FR" noProof="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fr-FR" noProof="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fr-FR" noProof="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fr-FR" noProof="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fr-FR" noProof="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fr-FR" noProof="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fr-FR" noProof="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fr-FR" noProof="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fr-FR" noProof="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fr-FR" noProof="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fr-FR" noProof="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fr-FR" noProof="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fr-FR" noProof="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fr-FR" noProof="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fr-FR" noProof="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fr-FR" noProof="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fr-FR" noProof="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fr-FR" noProof="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fr-FR" noProof="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fr-FR" noProof="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fr-FR" noProof="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fr-FR" noProof="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fr-FR" noProof="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fr-FR" noProof="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fr-FR" noProof="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fr-FR" noProof="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fr-FR" noProof="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fr-FR" noProof="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fr-FR" noProof="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fr-FR" noProof="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fr-FR" noProof="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fr-FR" noProof="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fr-FR" noProof="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fr-FR" noProof="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fr-FR" noProof="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fr-FR" noProof="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fr-FR" noProof="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fr-FR" noProof="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fr-FR" noProof="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fr-FR" noProof="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fr-FR" noProof="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fr-FR" noProof="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fr-FR" noProof="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fr-FR" noProof="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fr-FR" noProof="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fr-FR" noProof="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fr-FR" noProof="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fr-FR" noProof="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fr-FR" noProof="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fr-FR" noProof="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fr-FR" noProof="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fr-FR" noProof="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fr-FR" noProof="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fr-FR" noProof="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fr-FR" noProof="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fr-FR" noProof="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fr-FR" noProof="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fr-FR" noProof="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fr-FR" noProof="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fr-FR" noProof="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fr-FR" noProof="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fr-FR" noProof="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fr-FR" noProof="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fr-FR" noProof="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fr-FR" noProof="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fr-FR" noProof="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fr-FR" noProof="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fr-FR" noProof="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fr-FR" noProof="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fr-FR" noProof="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fr-FR" noProof="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fr-FR" noProof="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fr-FR" noProof="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fr-FR" noProof="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fr-FR" noProof="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fr-FR" noProof="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fr-FR" noProof="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fr-FR" noProof="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fr-FR" noProof="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fr-FR" noProof="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fr-FR" noProof="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fr-FR" noProof="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fr-FR" noProof="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fr-FR" noProof="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fr-FR" noProof="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fr-FR" noProof="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fr-FR" noProof="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fr-FR" noProof="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fr-FR" noProof="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fr-FR" noProof="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fr-FR" noProof="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fr-FR" noProof="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fr-FR" noProof="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fr-FR" noProof="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fr-FR" noProof="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fr-FR" noProof="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fr-FR" noProof="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fr-FR" noProof="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fr-FR" noProof="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fr-FR" noProof="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fr-FR" noProof="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fr-FR" noProof="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fr-FR" noProof="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fr-FR" noProof="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fr-FR" noProof="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fr-FR" noProof="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fr-FR" noProof="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fr-FR" noProof="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fr-FR" noProof="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fr-FR" noProof="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fr-FR" noProof="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fr-FR" noProof="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fr-FR" noProof="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fr-FR" noProof="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fr-FR" noProof="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fr-FR" noProof="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fr-FR" noProof="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fr-FR" noProof="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fr-FR" noProof="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fr-FR" noProof="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fr-FR" noProof="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fr-FR" noProof="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fr-FR" noProof="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fr-FR" noProof="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fr-FR" noProof="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fr-FR" noProof="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fr-FR" noProof="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fr-FR" noProof="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fr-FR" noProof="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fr-FR" noProof="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fr-FR" noProof="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fr-FR" noProof="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fr-FR" noProof="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fr-FR" noProof="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fr-FR" noProof="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fr-FR" noProof="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fr-FR" noProof="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fr-FR" noProof="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fr-FR" noProof="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fr-FR" noProof="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fr-FR" noProof="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fr-FR" noProof="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fr-FR" noProof="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fr-FR" noProof="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fr-FR" noProof="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fr-FR" noProof="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fr-FR" noProof="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fr-FR" noProof="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fr-FR" noProof="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fr-FR" noProof="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fr-FR" noProof="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fr-FR" noProof="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fr-FR" noProof="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fr-FR" noProof="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fr-FR" noProof="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fr-FR" noProof="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fr-FR" noProof="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fr-FR" noProof="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fr-FR" noProof="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fr-FR" noProof="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fr-FR" noProof="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fr-FR" noProof="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fr-FR" noProof="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fr-FR" noProof="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fr-FR" noProof="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fr-FR" noProof="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fr-FR" noProof="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fr-FR" noProof="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fr-FR" noProof="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fr-FR" noProof="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fr-FR" noProof="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fr-FR" noProof="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fr-FR" noProof="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fr-FR" noProof="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fr-FR" noProof="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fr-FR" noProof="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fr-FR" noProof="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fr-FR" noProof="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fr-FR" noProof="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fr-FR" noProof="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fr-FR" noProof="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fr-FR" noProof="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fr-FR" noProof="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fr-FR" noProof="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fr-FR" noProof="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fr-FR" noProof="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fr-FR" noProof="0"/>
            </a:p>
          </p:txBody>
        </p:sp>
      </p:grpSp>
      <p:sp>
        <p:nvSpPr>
          <p:cNvPr id="959" name="Espace réservé du pied de page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defRPr>
            </a:lvl1pPr>
          </a:lstStyle>
          <a:p>
            <a:pPr rtl="0"/>
            <a:r>
              <a:rPr lang="fr-FR" noProof="0"/>
              <a:t>Titre de la présentation promotionnelle</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fr-FR" noProof="0"/>
              <a:t>01/07/20XX</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fr-FR" noProof="0" smtClean="0"/>
              <a:pPr rtl="0"/>
              <a:t>‹N°›</a:t>
            </a:fld>
            <a:endParaRPr lang="fr-FR"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E9E034D-C1DD-48C0-BB6B-FDC6F8EBA558}"/>
              </a:ext>
            </a:extLst>
          </p:cNvPr>
          <p:cNvSpPr>
            <a:spLocks noGrp="1"/>
          </p:cNvSpPr>
          <p:nvPr>
            <p:ph type="title" hasCustomPrompt="1"/>
          </p:nvPr>
        </p:nvSpPr>
        <p:spPr>
          <a:xfrm>
            <a:off x="1572768" y="704088"/>
            <a:ext cx="9052560" cy="640080"/>
          </a:xfrm>
        </p:spPr>
        <p:txBody>
          <a:bodyPr rtlCol="0"/>
          <a:lstStyle>
            <a:lvl1pPr algn="ctr">
              <a:defRPr baseline="0"/>
            </a:lvl1pPr>
          </a:lstStyle>
          <a:p>
            <a:pPr rtl="0"/>
            <a:r>
              <a:rPr lang="fr-FR" noProof="0"/>
              <a:t>Modifiez le style du titre</a:t>
            </a:r>
          </a:p>
        </p:txBody>
      </p:sp>
      <p:sp>
        <p:nvSpPr>
          <p:cNvPr id="3" name="Espace réservé du texte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fr-FR" noProof="0"/>
              <a:t>MODIFIEZ LES STYLES DU TEXTE</a:t>
            </a:r>
          </a:p>
        </p:txBody>
      </p:sp>
      <p:sp>
        <p:nvSpPr>
          <p:cNvPr id="4" name="Espace réservé du contenu 3">
            <a:extLst>
              <a:ext uri="{FF2B5EF4-FFF2-40B4-BE49-F238E27FC236}">
                <a16:creationId xmlns:a16="http://schemas.microsoft.com/office/drawing/2014/main" id="{A91BC8B9-8F2B-4131-A090-0ACBEEE80BB7}"/>
              </a:ext>
            </a:extLst>
          </p:cNvPr>
          <p:cNvSpPr>
            <a:spLocks noGrp="1"/>
          </p:cNvSpPr>
          <p:nvPr>
            <p:ph sz="half" idx="2" hasCustomPrompt="1"/>
          </p:nvPr>
        </p:nvSpPr>
        <p:spPr>
          <a:xfrm>
            <a:off x="923544" y="2670048"/>
            <a:ext cx="4901184" cy="3200400"/>
          </a:xfrm>
        </p:spPr>
        <p:txBody>
          <a:bodyPr rtlCol="0"/>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5" name="Espace réservé du texte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fr-FR" noProof="0"/>
              <a:t>MODIFIEZ LES STYLES DU TEXTE</a:t>
            </a:r>
          </a:p>
        </p:txBody>
      </p:sp>
      <p:sp>
        <p:nvSpPr>
          <p:cNvPr id="6" name="Espace réservé du contenu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364224" y="2532888"/>
            <a:ext cx="5166360" cy="3694176"/>
          </a:xfrm>
        </p:spPr>
        <p:txBody>
          <a:bodyPr rtlCol="0"/>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7" name="Espace réservé de la date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fr-FR" noProof="0"/>
              <a:t>01/07/20XX</a:t>
            </a:r>
          </a:p>
        </p:txBody>
      </p:sp>
      <p:sp>
        <p:nvSpPr>
          <p:cNvPr id="8" name="Espace réservé du pied de page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fr-FR" noProof="0"/>
              <a:t>Titre du pitch deck</a:t>
            </a:r>
          </a:p>
        </p:txBody>
      </p:sp>
      <p:sp>
        <p:nvSpPr>
          <p:cNvPr id="9" name="Espace réservé du numéro de diapositive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
        <p:nvSpPr>
          <p:cNvPr id="10" name="Espace réservé du texte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Chronologi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FC626A5-4FF6-42BD-858A-AE4B2C23A6BC}"/>
              </a:ext>
            </a:extLst>
          </p:cNvPr>
          <p:cNvSpPr>
            <a:spLocks noGrp="1"/>
          </p:cNvSpPr>
          <p:nvPr>
            <p:ph type="title"/>
          </p:nvPr>
        </p:nvSpPr>
        <p:spPr/>
        <p:txBody>
          <a:bodyPr rtlCol="0">
            <a:normAutofit/>
          </a:bodyPr>
          <a:lstStyle>
            <a:lvl1pPr>
              <a:defRPr sz="3800" cap="all" baseline="0">
                <a:solidFill>
                  <a:schemeClr val="tx1"/>
                </a:solidFill>
              </a:defRPr>
            </a:lvl1pPr>
          </a:lstStyle>
          <a:p>
            <a:pPr rtl="0"/>
            <a:r>
              <a:rPr lang="fr-FR" noProof="0"/>
              <a:t>Modifiez le style du titre</a:t>
            </a:r>
          </a:p>
        </p:txBody>
      </p:sp>
      <p:sp>
        <p:nvSpPr>
          <p:cNvPr id="6" name="Espace réservé du pied de page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fr-FR" noProof="0"/>
              <a:t>Titre du pitch deck</a:t>
            </a:r>
          </a:p>
        </p:txBody>
      </p:sp>
      <p:sp>
        <p:nvSpPr>
          <p:cNvPr id="7" name="Espace réservé du numéro de diapositive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fr-FR" noProof="0" smtClean="0"/>
              <a:pPr rtl="0"/>
              <a:t>‹N°›</a:t>
            </a:fld>
            <a:endParaRPr lang="fr-FR" noProof="0"/>
          </a:p>
        </p:txBody>
      </p:sp>
      <p:sp>
        <p:nvSpPr>
          <p:cNvPr id="39" name="Espace réservé du texte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fr-FR" noProof="0"/>
              <a:t>Année</a:t>
            </a:r>
          </a:p>
        </p:txBody>
      </p:sp>
      <p:sp>
        <p:nvSpPr>
          <p:cNvPr id="40" name="Espace réservé du texte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41" name="Espace réservé du texte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42" name="Espace réservé du texte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43" name="Espace réservé du texte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44" name="Espace réservé du texte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fr-FR" noProof="0"/>
              <a:t>Année</a:t>
            </a:r>
          </a:p>
        </p:txBody>
      </p:sp>
      <p:sp>
        <p:nvSpPr>
          <p:cNvPr id="45" name="Espace réservé du texte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46" name="Espace réservé du texte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47" name="Espace réservé du texte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48" name="Espace réservé du texte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49" name="Espace réservé du texte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0" name="Espace réservé du texte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1" name="Espace réservé du texte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2" name="Espace réservé du texte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3" name="Espace réservé du texte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4" name="Espace réservé du texte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5" name="Espace réservé du texte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6" name="Espace réservé du texte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7" name="Espace réservé du texte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8" name="Espace réservé du texte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59" name="Espace réservé du texte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60" name="Espace réservé du texte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61" name="Espace réservé du texte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62" name="Espace réservé du texte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63" name="Espace réservé du texte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sp>
        <p:nvSpPr>
          <p:cNvPr id="64" name="Espace réservé du texte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fr-FR" noProof="0"/>
              <a:t>MM</a:t>
            </a:r>
          </a:p>
        </p:txBody>
      </p:sp>
      <p:cxnSp>
        <p:nvCxnSpPr>
          <p:cNvPr id="65" name="Connecteur droit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space réservé du texte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fr-FR" noProof="0"/>
              <a:t>Titre de l’élément</a:t>
            </a:r>
          </a:p>
        </p:txBody>
      </p:sp>
      <p:sp>
        <p:nvSpPr>
          <p:cNvPr id="67" name="Espace réservé du texte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fr-FR" noProof="0"/>
              <a:t>Mois, Année</a:t>
            </a:r>
          </a:p>
        </p:txBody>
      </p:sp>
      <p:sp>
        <p:nvSpPr>
          <p:cNvPr id="68" name="Espace réservé de la date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fr-FR" noProof="0"/>
              <a:t>01/07/20XX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e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fr-FR" noProof="0"/>
              <a:t>Modifiez le style du titre</a:t>
            </a:r>
          </a:p>
        </p:txBody>
      </p:sp>
      <p:sp>
        <p:nvSpPr>
          <p:cNvPr id="3" name="Espace réservé du contenu 2">
            <a:extLst>
              <a:ext uri="{FF2B5EF4-FFF2-40B4-BE49-F238E27FC236}">
                <a16:creationId xmlns:a16="http://schemas.microsoft.com/office/drawing/2014/main" id="{BF8F5A6A-E29E-401A-801A-8FD9CAABA7A5}"/>
              </a:ext>
            </a:extLst>
          </p:cNvPr>
          <p:cNvSpPr>
            <a:spLocks noGrp="1"/>
          </p:cNvSpPr>
          <p:nvPr>
            <p:ph idx="1" hasCustomPrompt="1"/>
          </p:nvPr>
        </p:nvSpPr>
        <p:spPr>
          <a:xfrm>
            <a:off x="915924" y="1825625"/>
            <a:ext cx="10360152" cy="4351338"/>
          </a:xfrm>
        </p:spPr>
        <p:txBody>
          <a:bodyPr rtlCol="0"/>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fr-FR" noProof="0"/>
              <a:t>1/7/20XX</a:t>
            </a:r>
          </a:p>
        </p:txBody>
      </p:sp>
      <p:sp>
        <p:nvSpPr>
          <p:cNvPr id="5" name="Espace réservé du pied de page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fr-FR" noProof="0"/>
              <a:t>Titre du pitch deck</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Équipe 4up">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fr-FR" noProof="0"/>
              <a:t>Modifiez le style du titre</a:t>
            </a:r>
          </a:p>
        </p:txBody>
      </p:sp>
      <p:sp>
        <p:nvSpPr>
          <p:cNvPr id="3" name="Espace réservé de la date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fr-FR" noProof="0"/>
              <a:t>01/07/20XX</a:t>
            </a:r>
          </a:p>
        </p:txBody>
      </p:sp>
      <p:sp>
        <p:nvSpPr>
          <p:cNvPr id="4" name="Espace réservé du pied de page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fr-FR" noProof="0"/>
              <a:t>Titre du pitch deck</a:t>
            </a:r>
          </a:p>
        </p:txBody>
      </p:sp>
      <p:sp>
        <p:nvSpPr>
          <p:cNvPr id="5" name="Espace réservé du numéro de diapositive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8" name="Espace réservé du texte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9" name="Espace réservé du texte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11" name="Espace réservé d’image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3" name="Espace réservé du texte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14" name="Espace réservé du texte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15" name="Espace réservé d’image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7" name="Espace réservé du texte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18" name="Espace réservé du texte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19" name="Espace réservé d’image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21" name="Espace réservé du texte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22" name="Espace réservé du texte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23" name="Espace réservé d’image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vl1pPr>
          </a:lstStyle>
          <a:p>
            <a:pPr rtl="0"/>
            <a:r>
              <a:rPr lang="fr-FR" noProof="0"/>
              <a:t>Cliquez sur l'icône pour ajouter une image</a:t>
            </a:r>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Équipe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41" name="Espace réservé d’image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43" name="Espace réservé d’image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45" name="Espace réservé d’image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47" name="Espace réservé d’image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2" name="Titr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fr-FR" noProof="0"/>
              <a:t>Modifiez le style du titre</a:t>
            </a:r>
          </a:p>
        </p:txBody>
      </p:sp>
      <p:sp>
        <p:nvSpPr>
          <p:cNvPr id="3" name="Espace réservé de la date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fr-FR" noProof="0"/>
              <a:t>01/07/20XX</a:t>
            </a:r>
          </a:p>
        </p:txBody>
      </p:sp>
      <p:sp>
        <p:nvSpPr>
          <p:cNvPr id="4" name="Espace réservé du pied de page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fr-FR" noProof="0"/>
              <a:t>Titre du pitch deck</a:t>
            </a:r>
          </a:p>
        </p:txBody>
      </p:sp>
      <p:sp>
        <p:nvSpPr>
          <p:cNvPr id="5" name="Espace réservé du numéro de diapositive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
        <p:nvSpPr>
          <p:cNvPr id="8" name="Espace réservé du texte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9" name="Espace réservé du texte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13" name="Espace réservé du texte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14" name="Espace réservé du texte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17" name="Espace réservé du texte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18" name="Espace réservé du texte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21" name="Espace réservé du texte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22" name="Espace réservé du texte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25" name="Espace réservé du texte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26" name="Espace réservé du texte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29" name="Espace réservé du texte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30" name="Espace réservé du texte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33" name="Espace réservé du texte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34" name="Espace réservé du texte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37" name="Espace réservé du texte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Nom</a:t>
            </a:r>
          </a:p>
        </p:txBody>
      </p:sp>
      <p:sp>
        <p:nvSpPr>
          <p:cNvPr id="38" name="Espace réservé du texte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fr-FR" noProof="0"/>
              <a:t>Titre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55" name="Espace réservé d’image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57" name="Espace réservé d’image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59" name="Espace réservé d’image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vl1pPr>
          </a:lstStyle>
          <a:p>
            <a:pPr rtl="0"/>
            <a:r>
              <a:rPr lang="fr-FR" noProof="0"/>
              <a:t>Cliquez sur l'icône pour ajouter une image</a:t>
            </a:r>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61" name="Espace réservé d’image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vl1pPr>
          </a:lstStyle>
          <a:p>
            <a:pPr rtl="0"/>
            <a:r>
              <a:rPr lang="fr-FR" noProof="0"/>
              <a:t>Cliquez sur l'icône pour ajouter une image</a:t>
            </a:r>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inancemen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fr-FR" noProof="0"/>
              <a:t>Modifiez le style du titre</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fr-FR" noProof="0"/>
              <a:t>1/7/20XX</a:t>
            </a:r>
          </a:p>
        </p:txBody>
      </p:sp>
      <p:sp>
        <p:nvSpPr>
          <p:cNvPr id="5" name="Espace réservé du pied de page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fr-FR" noProof="0"/>
              <a:t>Titre du pitch deck</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
        <p:nvSpPr>
          <p:cNvPr id="7" name="Espace réservé du contenu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8" name="Espace réservé du contenu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9" name="Espace réservé du contenu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10" name="Espace réservé du contenu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11" name="Espace réservé du texte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fr-FR" noProof="0"/>
              <a:t>CLIQUEZ ICI POUR MODIFIER LE SOUS-TITRE</a:t>
            </a:r>
          </a:p>
        </p:txBody>
      </p:sp>
      <p:sp>
        <p:nvSpPr>
          <p:cNvPr id="12" name="Espace réservé du texte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13" name="Espace réservé du texte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fr-FR" noProof="0"/>
              <a:t>CLIQUEZ ICI POUR MODIFIER LE SOUS-TITRE</a:t>
            </a:r>
          </a:p>
        </p:txBody>
      </p:sp>
      <p:sp>
        <p:nvSpPr>
          <p:cNvPr id="14" name="Espace réservé du texte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15" name="Espace réservé du texte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fr-FR" noProof="0"/>
              <a:t>CLIQUEZ ICI POUR MODIFIER LE SOUS-TITRE</a:t>
            </a:r>
          </a:p>
        </p:txBody>
      </p:sp>
      <p:sp>
        <p:nvSpPr>
          <p:cNvPr id="16" name="Espace réservé du texte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17" name="Espace réservé du texte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fr-FR" noProof="0"/>
              <a:t>CLIQUEZ ICI POUR MODIFIER LE SOUS-TITRE</a:t>
            </a:r>
          </a:p>
        </p:txBody>
      </p:sp>
      <p:sp>
        <p:nvSpPr>
          <p:cNvPr id="18" name="Espace réservé du texte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19" name="Espace réservé du texte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20" name="Espace réservé du texte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21" name="Espace réservé du texte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
        <p:nvSpPr>
          <p:cNvPr id="22" name="Espace réservé du texte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Cliquez ici pour modifier le texte</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Qui sommes-no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rtlCol="0"/>
          <a:lstStyle>
            <a:lvl1pPr>
              <a:defRPr baseline="0"/>
            </a:lvl1pPr>
          </a:lstStyle>
          <a:p>
            <a:pPr rtl="0"/>
            <a:r>
              <a:rPr lang="fr-FR" noProof="0"/>
              <a:t>CLIQUEZ ICI POUR MODIFIER LE TITRE</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rtlCol="0"/>
          <a:lstStyle/>
          <a:p>
            <a:pPr rtl="0"/>
            <a:r>
              <a:rPr lang="fr-FR" noProof="0"/>
              <a:t>1/7/20XX</a:t>
            </a:r>
          </a:p>
        </p:txBody>
      </p:sp>
      <p:sp>
        <p:nvSpPr>
          <p:cNvPr id="5" name="Espace réservé du pied de page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rtlCol="0"/>
          <a:lstStyle>
            <a:lvl1pPr algn="r">
              <a:defRPr/>
            </a:lvl1pPr>
          </a:lstStyle>
          <a:p>
            <a:pPr rtl="0"/>
            <a:r>
              <a:rPr lang="fr-FR" noProof="0"/>
              <a:t>Titre de la présentation promotionnelle</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
        <p:nvSpPr>
          <p:cNvPr id="8" name="Espace réservé du texte 7">
            <a:extLst>
              <a:ext uri="{FF2B5EF4-FFF2-40B4-BE49-F238E27FC236}">
                <a16:creationId xmlns:a16="http://schemas.microsoft.com/office/drawing/2014/main" id="{1183D993-BA0D-4589-B631-1793D008E888}"/>
              </a:ext>
            </a:extLst>
          </p:cNvPr>
          <p:cNvSpPr>
            <a:spLocks noGrp="1"/>
          </p:cNvSpPr>
          <p:nvPr>
            <p:ph type="body" sz="quarter" idx="13" hasCustomPrompt="1"/>
          </p:nvPr>
        </p:nvSpPr>
        <p:spPr>
          <a:xfrm>
            <a:off x="838200"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grpSp>
        <p:nvGrpSpPr>
          <p:cNvPr id="971" name="Espace réservé d’image 986" descr="illustration abstraite colorée de bâtiment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fr-FR" noProof="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fr-FR" noProof="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fr-FR" noProof="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fr-FR" noProof="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fr-FR" noProof="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fr-FR" noProof="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fr-FR" noProof="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fr-FR" noProof="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fr-FR" noProof="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fr-FR" noProof="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fr-FR" noProof="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fr-FR" noProof="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fr-FR" noProof="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fr-FR" noProof="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fr-FR" noProof="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fr-FR" noProof="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fr-FR" noProof="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fr-FR" noProof="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fr-FR" noProof="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fr-FR" noProof="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fr-FR" noProof="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fr-FR" noProof="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fr-FR" noProof="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fr-FR" noProof="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fr-FR" noProof="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fr-FR" noProof="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fr-FR" noProof="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fr-FR" noProof="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fr-FR" noProof="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fr-FR" noProof="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fr-FR" noProof="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fr-FR" noProof="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fr-FR" noProof="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fr-FR" noProof="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fr-FR" noProof="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fr-FR" noProof="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fr-FR" noProof="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fr-FR" noProof="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fr-FR" noProof="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fr-FR" noProof="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fr-FR" noProof="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fr-FR" noProof="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fr-FR" noProof="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fr-FR" noProof="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fr-FR" noProof="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fr-FR" noProof="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fr-FR" noProof="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fr-FR" noProof="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fr-FR" noProof="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fr-FR" noProof="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fr-FR" noProof="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fr-FR" noProof="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fr-FR" noProof="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fr-FR" noProof="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fr-FR" noProof="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fr-FR" noProof="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fr-FR" noProof="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fr-FR" noProof="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fr-FR" noProof="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fr-FR" noProof="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fr-FR" noProof="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fr-FR" noProof="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fr-FR" noProof="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fr-FR" noProof="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fr-FR" noProof="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fr-FR" noProof="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fr-FR" noProof="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fr-FR" noProof="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fr-FR" noProof="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fr-FR" noProof="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fr-FR" noProof="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fr-FR" noProof="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fr-FR" noProof="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fr-FR" noProof="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fr-FR" noProof="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fr-FR" noProof="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fr-FR" noProof="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fr-FR" noProof="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fr-FR" noProof="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fr-FR" noProof="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fr-FR" noProof="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fr-FR" noProof="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fr-FR" noProof="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fr-FR" noProof="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fr-FR" noProof="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fr-FR" noProof="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fr-FR" noProof="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fr-FR" noProof="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fr-FR" noProof="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fr-FR" noProof="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fr-FR" noProof="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fr-FR" noProof="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fr-FR" noProof="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fr-FR" noProof="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fr-FR" noProof="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fr-FR" noProof="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fr-FR" noProof="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fr-FR" noProof="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fr-FR" noProof="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fr-FR" noProof="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fr-FR" noProof="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fr-FR" noProof="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fr-FR" noProof="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fr-FR" noProof="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fr-FR" noProof="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fr-FR" noProof="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fr-FR" noProof="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fr-FR" noProof="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fr-FR" noProof="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fr-FR" noProof="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fr-FR" noProof="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fr-FR" noProof="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fr-FR" noProof="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fr-FR" noProof="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fr-FR" noProof="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fr-FR" noProof="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fr-FR" noProof="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fr-FR" noProof="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fr-FR" noProof="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fr-FR" noProof="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fr-FR" noProof="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fr-FR" noProof="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fr-FR" noProof="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fr-FR" noProof="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fr-FR" noProof="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fr-FR" noProof="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fr-FR" noProof="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fr-FR" noProof="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fr-FR" noProof="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fr-FR" noProof="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fr-FR" noProof="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fr-FR" noProof="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fr-FR" noProof="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fr-FR" noProof="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fr-FR" noProof="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fr-FR" noProof="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fr-FR" noProof="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fr-FR" noProof="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fr-FR" noProof="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fr-FR" noProof="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fr-FR" noProof="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fr-FR" noProof="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fr-FR" noProof="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fr-FR" noProof="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fr-FR" noProof="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fr-FR" noProof="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fr-FR" noProof="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fr-FR" noProof="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fr-FR" noProof="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fr-FR" noProof="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fr-FR" noProof="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fr-FR" noProof="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fr-FR" noProof="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fr-FR" noProof="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fr-FR" noProof="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fr-FR" noProof="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fr-FR" noProof="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fr-FR" noProof="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fr-FR" noProof="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fr-FR" noProof="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fr-FR" noProof="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fr-FR" noProof="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fr-FR" noProof="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fr-FR" noProof="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fr-FR" noProof="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fr-FR" noProof="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fr-FR" noProof="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fr-FR" noProof="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fr-FR" noProof="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fr-FR" noProof="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fr-FR" noProof="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fr-FR" noProof="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fr-FR" noProof="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fr-FR" noProof="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fr-FR" noProof="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fr-FR" noProof="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fr-FR" noProof="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fr-FR" noProof="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fr-FR" noProof="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fr-FR" noProof="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fr-FR" noProof="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fr-FR" noProof="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fr-FR" noProof="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fr-FR" noProof="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fr-FR" noProof="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fr-FR" noProof="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fr-FR" noProof="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fr-FR" noProof="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fr-FR" noProof="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fr-FR" noProof="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fr-FR" noProof="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fr-FR" noProof="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fr-FR" noProof="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fr-FR" noProof="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fr-FR" noProof="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fr-FR" noProof="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fr-FR" noProof="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fr-FR" noProof="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fr-FR" noProof="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fr-FR" noProof="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fr-FR" noProof="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fr-FR" noProof="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fr-FR" noProof="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fr-FR" noProof="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fr-FR" noProof="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fr-FR" noProof="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fr-FR" noProof="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fr-FR" noProof="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fr-FR" noProof="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fr-FR" noProof="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fr-FR" noProof="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fr-FR" noProof="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fr-FR" noProof="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fr-FR" noProof="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fr-FR" noProof="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fr-FR" noProof="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fr-FR" noProof="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fr-FR" noProof="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fr-FR" noProof="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fr-FR" noProof="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fr-FR" noProof="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fr-FR" noProof="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fr-FR" noProof="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fr-FR" noProof="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fr-FR" noProof="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fr-FR" noProof="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fr-FR" noProof="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fr-FR" noProof="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fr-FR" noProof="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fr-FR" noProof="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fr-FR" noProof="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fr-FR" noProof="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fr-FR" noProof="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fr-FR" noProof="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fr-FR" noProof="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fr-FR" noProof="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fr-FR" noProof="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fr-FR" noProof="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fr-FR" noProof="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fr-FR" noProof="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fr-FR" noProof="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fr-FR" noProof="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fr-FR" noProof="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fr-FR" noProof="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fr-FR" noProof="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fr-FR" noProof="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fr-FR" noProof="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fr-FR" noProof="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fr-FR" noProof="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fr-FR" noProof="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fr-FR" noProof="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fr-FR" noProof="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fr-FR" noProof="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fr-FR" noProof="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fr-FR" noProof="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fr-FR" noProof="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fr-FR" noProof="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fr-FR" noProof="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fr-FR" noProof="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fr-FR" noProof="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fr-FR" noProof="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fr-FR" noProof="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fr-FR" noProof="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fr-FR" noProof="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fr-FR" noProof="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fr-FR" noProof="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fr-FR" noProof="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fr-FR" noProof="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fr-FR" noProof="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fr-FR" noProof="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fr-FR" noProof="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fr-FR" noProof="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fr-FR" noProof="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fr-FR" noProof="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fr-FR" noProof="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fr-FR" noProof="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fr-FR" noProof="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fr-FR" noProof="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fr-FR" noProof="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fr-FR" noProof="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fr-FR" noProof="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fr-FR" noProof="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fr-FR" noProof="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fr-FR" noProof="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fr-FR" noProof="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fr-FR" noProof="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fr-FR" noProof="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fr-FR" noProof="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fr-FR" noProof="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fr-FR" noProof="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fr-FR" noProof="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fr-FR" noProof="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fr-FR" noProof="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fr-FR" noProof="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fr-FR" noProof="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fr-FR" noProof="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fr-FR" noProof="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fr-FR" noProof="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fr-FR" noProof="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fr-FR" noProof="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fr-FR" noProof="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fr-FR" noProof="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fr-FR" noProof="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fr-FR" noProof="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fr-FR" noProof="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fr-FR" noProof="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fr-FR" noProof="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fr-FR" noProof="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fr-FR" noProof="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fr-FR" noProof="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fr-FR" noProof="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fr-FR" noProof="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fr-FR" noProof="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fr-FR" noProof="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fr-FR" noProof="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fr-FR" noProof="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fr-FR" noProof="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fr-FR" noProof="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fr-FR" noProof="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fr-FR" noProof="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fr-FR" noProof="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fr-FR" noProof="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fr-FR" noProof="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fr-FR" noProof="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fr-FR" noProof="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fr-FR" noProof="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fr-FR" noProof="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fr-FR" noProof="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fr-FR" noProof="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fr-FR" noProof="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fr-FR" noProof="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fr-FR" noProof="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fr-FR" noProof="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fr-FR" noProof="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fr-FR" noProof="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fr-FR" noProof="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fr-FR" noProof="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fr-FR" noProof="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fr-FR" noProof="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fr-FR" noProof="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fr-FR" noProof="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fr-FR" noProof="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fr-FR" noProof="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fr-FR" noProof="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fr-FR" noProof="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fr-FR" noProof="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fr-FR" noProof="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fr-FR" noProof="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fr-FR" noProof="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fr-FR" noProof="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fr-FR" noProof="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fr-FR" noProof="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fr-FR" noProof="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fr-FR" noProof="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fr-FR" noProof="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fr-FR" noProof="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fr-FR" noProof="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fr-FR" noProof="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fr-FR" noProof="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fr-FR" noProof="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fr-FR" noProof="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fr-FR" noProof="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fr-FR" noProof="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fr-FR" noProof="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fr-FR" noProof="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fr-FR" noProof="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fr-FR" noProof="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fr-FR" noProof="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fr-FR" noProof="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fr-FR" noProof="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fr-FR" noProof="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fr-FR" noProof="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fr-FR" noProof="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fr-FR" noProof="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fr-FR" noProof="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fr-FR" noProof="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fr-FR" noProof="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fr-FR" noProof="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fr-FR" noProof="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fr-FR" noProof="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fr-FR" noProof="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fr-FR" noProof="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fr-FR" noProof="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fr-FR" noProof="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fr-FR" noProof="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fr-FR" noProof="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fr-FR" noProof="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fr-FR" noProof="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fr-FR" noProof="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fr-FR" noProof="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fr-FR" noProof="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fr-FR" noProof="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fr-FR" noProof="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fr-FR" noProof="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fr-FR" noProof="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fr-FR" noProof="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fr-FR" noProof="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fr-FR" noProof="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fr-FR" noProof="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fr-FR" noProof="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fr-FR" noProof="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fr-FR" noProof="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fr-FR" noProof="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fr-FR" noProof="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fr-FR" noProof="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fr-FR" noProof="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fr-FR" noProof="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fr-FR" noProof="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fr-FR" noProof="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fr-FR" noProof="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fr-FR" noProof="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fr-FR" noProof="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fr-FR" noProof="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fr-FR" noProof="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fr-FR" noProof="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fr-FR" noProof="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fr-FR" noProof="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fr-FR" noProof="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fr-FR" noProof="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fr-FR" noProof="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fr-FR" noProof="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fr-FR" noProof="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fr-FR" noProof="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fr-FR" noProof="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fr-FR" noProof="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fr-FR" noProof="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fr-FR" noProof="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fr-FR" noProof="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fr-FR" noProof="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fr-FR" noProof="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fr-FR" noProof="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fr-FR" noProof="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fr-FR" noProof="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fr-FR" noProof="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fr-FR" noProof="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fr-FR" noProof="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fr-FR" noProof="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fr-FR" noProof="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fr-FR" noProof="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fr-FR" noProof="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fr-FR" noProof="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fr-FR" noProof="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fr-FR" noProof="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fr-FR" noProof="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fr-FR" noProof="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fr-FR" noProof="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fr-FR" noProof="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fr-FR" noProof="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fr-FR" noProof="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fr-FR" noProof="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fr-FR" noProof="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fr-FR" noProof="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fr-FR" noProof="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fr-FR" noProof="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fr-FR" noProof="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fr-FR" noProof="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fr-FR" noProof="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fr-FR" noProof="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fr-FR" noProof="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fr-FR" noProof="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fr-FR" noProof="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fr-FR" noProof="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fr-FR" noProof="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fr-FR" noProof="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fr-FR" noProof="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fr-FR" noProof="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fr-FR" noProof="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fr-FR" noProof="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fr-FR" noProof="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fr-FR" noProof="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fr-FR" noProof="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fr-FR" noProof="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fr-FR" noProof="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fr-FR" noProof="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fr-FR" noProof="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fr-FR" noProof="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fr-FR" noProof="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fr-FR" noProof="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fr-FR" noProof="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fr-FR" noProof="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fr-FR" noProof="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fr-FR" noProof="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fr-FR" noProof="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fr-FR" noProof="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fr-FR" noProof="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fr-FR" noProof="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fr-FR" noProof="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fr-FR" noProof="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fr-FR" noProof="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fr-FR" noProof="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fr-FR" noProof="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fr-FR" noProof="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fr-FR" noProof="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fr-FR" noProof="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fr-FR" noProof="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fr-FR" noProof="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fr-FR" noProof="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fr-FR" noProof="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fr-FR" noProof="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fr-FR" noProof="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fr-FR" noProof="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fr-FR" noProof="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fr-FR" noProof="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fr-FR" noProof="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fr-FR" noProof="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fr-FR" noProof="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fr-FR" noProof="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fr-FR" noProof="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fr-FR" noProof="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fr-FR" noProof="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fr-FR" noProof="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fr-FR" noProof="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fr-FR" noProof="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fr-FR" noProof="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fr-FR" noProof="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fr-FR" noProof="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fr-FR" noProof="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fr-FR" noProof="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fr-FR" noProof="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fr-FR" noProof="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fr-FR" noProof="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fr-FR" noProof="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fr-FR" noProof="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fr-FR" noProof="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fr-FR" noProof="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fr-FR" noProof="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fr-FR" noProof="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fr-FR" noProof="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fr-FR" noProof="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fr-FR" noProof="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fr-FR" noProof="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fr-FR" noProof="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fr-FR" noProof="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fr-FR" noProof="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fr-FR" noProof="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fr-FR" noProof="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fr-FR" noProof="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fr-FR" noProof="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fr-FR" noProof="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fr-FR" noProof="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fr-FR" noProof="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fr-FR" noProof="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fr-FR" noProof="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fr-FR" noProof="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fr-FR" noProof="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fr-FR" noProof="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fr-FR" noProof="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fr-FR" noProof="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fr-FR" noProof="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fr-FR" noProof="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fr-FR" noProof="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fr-FR" noProof="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fr-FR" noProof="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fr-FR" noProof="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fr-FR" noProof="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fr-FR" noProof="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fr-FR" noProof="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fr-FR" noProof="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fr-FR" noProof="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fr-FR" noProof="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fr-FR" noProof="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fr-FR" noProof="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fr-FR" noProof="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fr-FR" noProof="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fr-FR" noProof="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fr-FR" noProof="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fr-FR" noProof="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fr-FR" noProof="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fr-FR" noProof="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fr-FR" noProof="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fr-FR" noProof="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fr-FR" noProof="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fr-FR" noProof="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fr-FR" noProof="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fr-FR" noProof="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fr-FR" noProof="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fr-FR" noProof="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fr-FR" noProof="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fr-FR" noProof="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fr-FR" noProof="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fr-FR" noProof="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fr-FR" noProof="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fr-FR" noProof="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fr-FR" noProof="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fr-FR" noProof="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fr-FR" noProof="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fr-FR" noProof="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fr-FR" noProof="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fr-FR" noProof="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fr-FR" noProof="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fr-FR" noProof="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fr-FR" noProof="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fr-FR" noProof="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fr-FR" noProof="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fr-FR" noProof="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fr-FR" noProof="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fr-FR" noProof="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fr-FR" noProof="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fr-FR" noProof="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fr-FR" noProof="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fr-FR" noProof="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fr-FR" noProof="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fr-FR" noProof="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fr-FR" noProof="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fr-FR" noProof="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fr-FR" noProof="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fr-FR" noProof="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fr-FR" noProof="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fr-FR" noProof="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fr-FR" noProof="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fr-FR" noProof="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fr-FR" noProof="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fr-FR" noProof="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fr-FR" noProof="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fr-FR" noProof="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fr-FR" noProof="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fr-FR" noProof="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fr-FR" noProof="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fr-FR" noProof="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fr-FR" noProof="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fr-FR" noProof="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fr-FR" noProof="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fr-FR" noProof="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fr-FR" noProof="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fr-FR" noProof="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fr-FR" noProof="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fr-FR" noProof="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fr-FR" noProof="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fr-FR" noProof="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fr-FR" noProof="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fr-FR" noProof="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fr-FR" noProof="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fr-FR" noProof="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fr-FR" noProof="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fr-FR" noProof="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fr-FR" noProof="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fr-FR" noProof="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fr-FR" noProof="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fr-FR" noProof="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fr-FR" noProof="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fr-FR" noProof="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fr-FR" noProof="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fr-FR" noProof="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fr-FR" noProof="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fr-FR" noProof="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fr-FR" noProof="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fr-FR" noProof="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fr-FR" noProof="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fr-FR" noProof="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fr-FR" noProof="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fr-FR" noProof="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fr-FR" noProof="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fr-FR" noProof="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fr-FR" noProof="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fr-FR" noProof="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fr-FR" noProof="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fr-FR" noProof="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fr-FR" noProof="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fr-FR" noProof="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fr-FR" noProof="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fr-FR" noProof="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fr-FR" noProof="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fr-FR" noProof="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fr-FR" noProof="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fr-FR" noProof="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fr-FR" noProof="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fr-FR" noProof="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fr-FR" noProof="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fr-FR" noProof="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fr-FR" noProof="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fr-FR" noProof="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fr-FR" noProof="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fr-FR" noProof="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fr-FR" noProof="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fr-FR" noProof="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fr-FR" noProof="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fr-FR" noProof="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fr-FR" noProof="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fr-FR" noProof="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fr-FR" noProof="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fr-FR" noProof="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fr-FR" noProof="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fr-FR" noProof="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fr-FR" noProof="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fr-FR" noProof="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fr-FR" noProof="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fr-FR" noProof="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fr-FR" noProof="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fr-FR" noProof="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fr-FR" noProof="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fr-FR" noProof="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fr-FR" noProof="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fr-FR" noProof="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fr-FR" noProof="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fr-FR" noProof="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fr-FR" noProof="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fr-FR" noProof="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fr-FR" noProof="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fr-FR" noProof="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fr-FR" noProof="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fr-FR" noProof="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fr-FR" noProof="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fr-FR" noProof="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fr-FR" noProof="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fr-FR" noProof="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fr-FR" noProof="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fr-FR" noProof="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fr-FR" noProof="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fr-FR" noProof="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fr-FR" noProof="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fr-FR" noProof="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fr-FR" noProof="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fr-FR" noProof="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fr-FR" noProof="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fr-FR" noProof="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fr-FR" noProof="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fr-FR" noProof="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fr-FR" noProof="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fr-FR" noProof="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fr-FR" noProof="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fr-FR" noProof="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fr-FR" noProof="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fr-FR" noProof="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fr-FR" noProof="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fr-FR" noProof="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fr-FR" noProof="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fr-FR" noProof="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fr-FR" noProof="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fr-FR" noProof="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fr-FR" noProof="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fr-FR" noProof="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fr-FR" noProof="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fr-FR" noProof="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fr-FR" noProof="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fr-FR" noProof="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fr-FR" noProof="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fr-FR" noProof="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fr-FR" noProof="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fr-FR" noProof="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fr-FR" noProof="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fr-FR" noProof="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fr-FR" noProof="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fr-FR" noProof="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fr-FR" noProof="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fr-FR" noProof="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fr-FR" noProof="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fr-FR" noProof="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fr-FR" noProof="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fr-FR" noProof="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fr-FR" noProof="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fr-FR" noProof="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fr-FR" noProof="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fr-FR" noProof="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fr-FR" noProof="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fr-FR" noProof="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fr-FR" noProof="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fr-FR" noProof="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fr-FR" noProof="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fr-FR" noProof="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fr-FR" noProof="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fr-FR" noProof="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fr-FR" noProof="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fr-FR" noProof="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fr-FR" noProof="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fr-FR" noProof="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fr-FR" noProof="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fr-FR" noProof="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fr-FR" noProof="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fr-FR" noProof="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fr-FR" noProof="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fr-FR" noProof="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fr-FR" noProof="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fr-FR" noProof="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fr-FR" noProof="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fr-FR" noProof="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fr-FR" noProof="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fr-FR" noProof="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fr-FR" noProof="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fr-FR" noProof="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fr-FR" noProof="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fr-FR" noProof="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fr-FR" noProof="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fr-FR" noProof="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fr-FR" noProof="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fr-FR" noProof="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fr-FR" noProof="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fr-FR" noProof="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fr-FR" noProof="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fr-FR" noProof="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fr-FR" noProof="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fr-FR" noProof="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fr-FR" noProof="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fr-FR" noProof="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fr-FR" noProof="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fr-FR" noProof="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fr-FR" noProof="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fr-FR" noProof="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fr-FR" noProof="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fr-FR" noProof="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fr-FR" noProof="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fr-FR" noProof="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fr-FR" noProof="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fr-FR" noProof="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fr-FR" noProof="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fr-FR" noProof="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fr-FR" noProof="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fr-FR" noProof="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fr-FR" noProof="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fr-FR" noProof="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fr-FR" noProof="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fr-FR" noProof="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fr-FR" noProof="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fr-FR" noProof="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fr-FR" noProof="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fr-FR" noProof="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fr-FR" noProof="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fr-FR" noProof="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fr-FR" noProof="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fr-FR" noProof="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fr-FR" noProof="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fr-FR" noProof="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fr-FR" noProof="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fr-FR" noProof="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fr-FR" noProof="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fr-FR" noProof="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fr-FR" noProof="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fr-FR" noProof="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fr-FR" noProof="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fr-FR" noProof="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fr-FR" noProof="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fr-FR" noProof="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fr-FR" noProof="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fr-FR" noProof="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fr-FR" noProof="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fr-FR" noProof="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fr-FR" noProof="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fr-FR" noProof="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fr-FR" noProof="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fr-FR" noProof="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fr-FR" noProof="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fr-FR" noProof="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fr-FR" noProof="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fr-FR" noProof="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fr-FR" noProof="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fr-FR" noProof="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fr-FR" noProof="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fr-FR" noProof="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fr-FR" noProof="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fr-FR" noProof="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fr-FR" noProof="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fr-FR" noProof="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fr-FR" noProof="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fr-FR" noProof="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fr-FR" noProof="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fr-FR" noProof="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fr-FR" noProof="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fr-FR" noProof="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fr-FR" noProof="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fr-FR" noProof="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fr-FR" noProof="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fr-FR" noProof="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fr-FR" noProof="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fr-FR" noProof="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fr-FR" noProof="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fr-FR" noProof="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fr-FR" noProof="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fr-FR" noProof="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fr-FR" noProof="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fr-FR" noProof="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fr-FR" noProof="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fr-FR" noProof="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fr-FR" noProof="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fr-FR" noProof="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fr-FR" noProof="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fr-FR" noProof="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fr-FR" noProof="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fr-FR" noProof="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fr-FR" noProof="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fr-FR" noProof="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fr-FR" noProof="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fr-FR" noProof="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fr-FR" noProof="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fr-FR" noProof="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fr-FR" noProof="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fr-FR" noProof="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fr-FR" noProof="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fr-FR" noProof="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fr-FR" noProof="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fr-FR" noProof="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fr-FR" noProof="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fr-FR" noProof="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fr-FR" noProof="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fr-FR" noProof="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ynthèse2">
    <p:spTree>
      <p:nvGrpSpPr>
        <p:cNvPr id="1" name=""/>
        <p:cNvGrpSpPr/>
        <p:nvPr/>
      </p:nvGrpSpPr>
      <p:grpSpPr>
        <a:xfrm>
          <a:off x="0" y="0"/>
          <a:ext cx="0" cy="0"/>
          <a:chOff x="0" y="0"/>
          <a:chExt cx="0" cy="0"/>
        </a:xfrm>
      </p:grpSpPr>
      <p:grpSp>
        <p:nvGrpSpPr>
          <p:cNvPr id="8" name="Espace réservé d’image 20" descr="illustration abstraite colorée de bâtiment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fr-FR" noProof="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fr-FR" noProof="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fr-FR" noProof="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fr-FR" noProof="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fr-FR" noProof="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fr-FR" noProof="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fr-FR" noProof="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fr-FR" noProof="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fr-FR" noProof="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fr-FR" noProof="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fr-FR" noProof="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fr-FR" noProof="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fr-FR" noProof="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fr-FR" noProof="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fr-FR" noProof="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fr-FR" noProof="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fr-FR" noProof="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fr-FR" noProof="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fr-FR" noProof="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fr-FR" noProof="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fr-FR" noProof="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fr-FR" noProof="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fr-FR" noProof="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fr-FR" noProof="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fr-FR" noProof="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fr-FR" noProof="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fr-FR" noProof="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fr-FR" noProof="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fr-FR" noProof="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fr-FR" noProof="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fr-FR" noProof="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fr-FR" noProof="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fr-FR" noProof="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fr-FR" noProof="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fr-FR" noProof="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fr-FR" noProof="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fr-FR" noProof="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fr-FR" noProof="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fr-FR" noProof="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fr-FR" noProof="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fr-FR" noProof="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fr-FR" noProof="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fr-FR" noProof="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fr-FR" noProof="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fr-FR" noProof="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fr-FR" noProof="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fr-FR" noProof="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fr-FR" noProof="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fr-FR" noProof="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fr-FR" noProof="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fr-FR" noProof="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fr-FR" noProof="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fr-FR" noProof="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fr-FR" noProof="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fr-FR" noProof="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fr-FR" noProof="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fr-FR" noProof="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fr-FR" noProof="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fr-FR" noProof="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fr-FR" noProof="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fr-FR" noProof="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fr-FR" noProof="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fr-FR" noProof="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fr-FR" noProof="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fr-FR" noProof="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fr-FR" noProof="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fr-FR" noProof="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fr-FR" noProof="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fr-FR" noProof="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fr-FR" noProof="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fr-FR" noProof="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fr-FR" noProof="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fr-FR" noProof="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fr-FR" noProof="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fr-FR" noProof="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fr-FR" noProof="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fr-FR" noProof="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fr-FR" noProof="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fr-FR" noProof="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fr-FR" noProof="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fr-FR" noProof="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fr-FR" noProof="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fr-FR" noProof="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fr-FR" noProof="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fr-FR" noProof="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fr-FR" noProof="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fr-FR" noProof="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fr-FR" noProof="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fr-FR" noProof="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fr-FR" noProof="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fr-FR" noProof="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fr-FR" noProof="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fr-FR" noProof="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fr-FR" noProof="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fr-FR" noProof="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fr-FR" noProof="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fr-FR" noProof="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fr-FR" noProof="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fr-FR" noProof="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fr-FR" noProof="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fr-FR" noProof="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fr-FR" noProof="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fr-FR" noProof="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fr-FR" noProof="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fr-FR" noProof="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fr-FR" noProof="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fr-FR" noProof="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fr-FR" noProof="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fr-FR" noProof="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fr-FR" noProof="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fr-FR" noProof="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fr-FR" noProof="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fr-FR" noProof="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fr-FR" noProof="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fr-FR" noProof="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fr-FR" noProof="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fr-FR" noProof="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fr-FR" noProof="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fr-FR" noProof="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fr-FR" noProof="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fr-FR" noProof="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fr-FR" noProof="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fr-FR" noProof="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fr-FR" noProof="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fr-FR" noProof="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fr-FR" noProof="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fr-FR" noProof="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fr-FR" noProof="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fr-FR" noProof="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fr-FR" noProof="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fr-FR" noProof="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fr-FR" noProof="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fr-FR" noProof="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fr-FR" noProof="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fr-FR" noProof="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fr-FR" noProof="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fr-FR" noProof="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fr-FR" noProof="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fr-FR" noProof="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fr-FR" noProof="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fr-FR" noProof="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fr-FR" noProof="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fr-FR" noProof="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fr-FR" noProof="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fr-FR" noProof="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fr-FR" noProof="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fr-FR" noProof="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fr-FR" noProof="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fr-FR" noProof="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fr-FR" noProof="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fr-FR" noProof="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fr-FR" noProof="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fr-FR" noProof="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fr-FR" noProof="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fr-FR" noProof="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fr-FR" noProof="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fr-FR" noProof="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fr-FR" noProof="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fr-FR" noProof="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fr-FR" noProof="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fr-FR" noProof="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fr-FR" noProof="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fr-FR" noProof="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fr-FR" noProof="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fr-FR" noProof="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fr-FR" noProof="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fr-FR" noProof="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fr-FR" noProof="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fr-FR" noProof="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fr-FR" noProof="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fr-FR" noProof="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fr-FR" noProof="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fr-FR" noProof="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fr-FR" noProof="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fr-FR" noProof="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fr-FR" noProof="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fr-FR" noProof="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fr-FR" noProof="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fr-FR" noProof="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fr-FR" noProof="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fr-FR" noProof="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fr-FR" noProof="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fr-FR" noProof="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fr-FR" noProof="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fr-FR" noProof="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fr-FR" noProof="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fr-FR" noProof="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fr-FR" noProof="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fr-FR" noProof="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fr-FR" noProof="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fr-FR" noProof="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fr-FR" noProof="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fr-FR" noProof="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fr-FR" noProof="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fr-FR" noProof="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fr-FR" noProof="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fr-FR" noProof="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fr-FR" noProof="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fr-FR" noProof="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fr-FR" noProof="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fr-FR" noProof="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fr-FR" noProof="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fr-FR" noProof="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fr-FR" noProof="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fr-FR" noProof="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fr-FR" noProof="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fr-FR" noProof="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fr-FR" noProof="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fr-FR" noProof="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fr-FR" noProof="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fr-FR" noProof="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fr-FR" noProof="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fr-FR" noProof="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fr-FR" noProof="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fr-FR" noProof="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fr-FR" noProof="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fr-FR" noProof="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fr-FR" noProof="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fr-FR" noProof="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fr-FR" noProof="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fr-FR" noProof="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fr-FR" noProof="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fr-FR" noProof="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fr-FR" noProof="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fr-FR" noProof="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fr-FR" noProof="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fr-FR" noProof="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fr-FR" noProof="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fr-FR" noProof="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fr-FR" noProof="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fr-FR" noProof="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fr-FR" noProof="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fr-FR" noProof="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fr-FR" noProof="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fr-FR" noProof="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fr-FR" noProof="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fr-FR" noProof="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fr-FR" noProof="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fr-FR" noProof="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fr-FR" noProof="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fr-FR" noProof="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fr-FR" noProof="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fr-FR" noProof="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fr-FR" noProof="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fr-FR" noProof="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fr-FR" noProof="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fr-FR" noProof="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fr-FR" noProof="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fr-FR" noProof="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fr-FR" noProof="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fr-FR" noProof="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fr-FR" noProof="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fr-FR" noProof="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fr-FR" noProof="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fr-FR" noProof="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fr-FR" noProof="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fr-FR" noProof="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fr-FR" noProof="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fr-FR" noProof="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fr-FR" noProof="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fr-FR" noProof="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fr-FR" noProof="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fr-FR" noProof="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fr-FR" noProof="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fr-FR" noProof="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fr-FR" noProof="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fr-FR" noProof="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fr-FR" noProof="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fr-FR" noProof="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fr-FR" noProof="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fr-FR" noProof="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fr-FR" noProof="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fr-FR" noProof="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fr-FR" noProof="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fr-FR" noProof="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fr-FR" noProof="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fr-FR" noProof="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fr-FR" noProof="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fr-FR" noProof="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fr-FR" noProof="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fr-FR" noProof="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fr-FR" noProof="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fr-FR" noProof="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fr-FR" noProof="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fr-FR" noProof="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fr-FR" noProof="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fr-FR" noProof="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fr-FR" noProof="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fr-FR" noProof="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fr-FR" noProof="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fr-FR" noProof="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fr-FR" noProof="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fr-FR" noProof="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fr-FR" noProof="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fr-FR" noProof="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fr-FR" noProof="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fr-FR" noProof="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fr-FR" noProof="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fr-FR" noProof="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fr-FR" noProof="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fr-FR" noProof="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fr-FR" noProof="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fr-FR" noProof="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fr-FR" noProof="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fr-FR" noProof="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fr-FR" noProof="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fr-FR" noProof="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fr-FR" noProof="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fr-FR" noProof="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fr-FR" noProof="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fr-FR" noProof="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fr-FR" noProof="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fr-FR" noProof="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fr-FR" noProof="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fr-FR" noProof="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fr-FR" noProof="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fr-FR" noProof="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fr-FR" noProof="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fr-FR" noProof="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fr-FR" noProof="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fr-FR" noProof="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fr-FR" noProof="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fr-FR" noProof="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fr-FR" noProof="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fr-FR" noProof="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fr-FR" noProof="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fr-FR" noProof="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fr-FR" noProof="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fr-FR" noProof="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fr-FR" noProof="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fr-FR" noProof="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fr-FR" noProof="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fr-FR" noProof="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fr-FR" noProof="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fr-FR" noProof="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fr-FR" noProof="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fr-FR" noProof="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fr-FR" noProof="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fr-FR" noProof="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fr-FR" noProof="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fr-FR" noProof="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fr-FR" noProof="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fr-FR" noProof="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fr-FR" noProof="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fr-FR" noProof="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fr-FR" noProof="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fr-FR" noProof="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fr-FR" noProof="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fr-FR" noProof="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fr-FR" noProof="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fr-FR" noProof="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fr-FR" noProof="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fr-FR" noProof="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fr-FR" noProof="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fr-FR" noProof="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fr-FR" noProof="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fr-FR" noProof="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fr-FR" noProof="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fr-FR" noProof="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fr-FR" noProof="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fr-FR" noProof="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fr-FR" noProof="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fr-FR" noProof="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fr-FR" noProof="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fr-FR" noProof="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fr-FR" noProof="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fr-FR" noProof="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fr-FR" noProof="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fr-FR" noProof="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fr-FR" noProof="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fr-FR" noProof="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fr-FR" noProof="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fr-FR" noProof="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fr-FR" noProof="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fr-FR" noProof="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fr-FR" noProof="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fr-FR" noProof="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fr-FR" noProof="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fr-FR" noProof="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fr-FR" noProof="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fr-FR" noProof="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fr-FR" noProof="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fr-FR" noProof="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fr-FR" noProof="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fr-FR" noProof="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fr-FR" noProof="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fr-FR" noProof="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fr-FR" noProof="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fr-FR" noProof="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fr-FR" noProof="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fr-FR" noProof="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fr-FR" noProof="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fr-FR" noProof="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fr-FR" noProof="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fr-FR" noProof="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fr-FR" noProof="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fr-FR" noProof="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fr-FR" noProof="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fr-FR" noProof="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fr-FR" noProof="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fr-FR" noProof="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fr-FR" noProof="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fr-FR" noProof="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fr-FR" noProof="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fr-FR" noProof="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fr-FR" noProof="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fr-FR" noProof="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fr-FR" noProof="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fr-FR" noProof="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fr-FR" noProof="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fr-FR" noProof="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fr-FR" noProof="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fr-FR" noProof="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fr-FR" noProof="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fr-FR" noProof="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fr-FR" noProof="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fr-FR" noProof="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fr-FR" noProof="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fr-FR" noProof="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fr-FR" noProof="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fr-FR" noProof="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fr-FR" noProof="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fr-FR" noProof="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fr-FR" noProof="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fr-FR" noProof="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fr-FR" noProof="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fr-FR" noProof="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fr-FR" noProof="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fr-FR" noProof="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fr-FR" noProof="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fr-FR" noProof="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fr-FR" noProof="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fr-FR" noProof="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fr-FR" noProof="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fr-FR" noProof="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fr-FR" noProof="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fr-FR" noProof="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fr-FR" noProof="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fr-FR" noProof="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fr-FR" noProof="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fr-FR" noProof="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fr-FR" noProof="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fr-FR" noProof="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fr-FR" noProof="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fr-FR" noProof="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fr-FR" noProof="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fr-FR" noProof="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fr-FR" noProof="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fr-FR" noProof="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fr-FR" noProof="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fr-FR" noProof="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fr-FR" noProof="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fr-FR" noProof="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fr-FR" noProof="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fr-FR" noProof="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fr-FR" noProof="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fr-FR" noProof="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fr-FR" noProof="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fr-FR" noProof="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fr-FR" noProof="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fr-FR" noProof="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fr-FR" noProof="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fr-FR" noProof="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fr-FR" noProof="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fr-FR" noProof="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fr-FR" noProof="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fr-FR" noProof="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fr-FR" noProof="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fr-FR" noProof="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fr-FR" noProof="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fr-FR" noProof="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fr-FR" noProof="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fr-FR" noProof="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fr-FR" noProof="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fr-FR" noProof="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fr-FR" noProof="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fr-FR" noProof="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fr-FR" noProof="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fr-FR" noProof="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fr-FR" noProof="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fr-FR" noProof="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fr-FR" noProof="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fr-FR" noProof="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fr-FR" noProof="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fr-FR" noProof="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fr-FR" noProof="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fr-FR" noProof="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fr-FR" noProof="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fr-FR" noProof="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fr-FR" noProof="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fr-FR" noProof="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fr-FR" noProof="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fr-FR" noProof="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fr-FR" noProof="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fr-FR" noProof="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fr-FR" noProof="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fr-FR" noProof="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fr-FR" noProof="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fr-FR" noProof="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fr-FR" noProof="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fr-FR" noProof="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fr-FR" noProof="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fr-FR" noProof="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fr-FR" noProof="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fr-FR" noProof="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fr-FR" noProof="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fr-FR" noProof="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fr-FR" noProof="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fr-FR" noProof="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fr-FR" noProof="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fr-FR" noProof="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fr-FR" noProof="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fr-FR" noProof="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fr-FR" noProof="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fr-FR" noProof="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fr-FR" noProof="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fr-FR" noProof="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fr-FR" noProof="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fr-FR" noProof="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fr-FR" noProof="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fr-FR" noProof="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fr-FR" noProof="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fr-FR" noProof="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fr-FR" noProof="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fr-FR" noProof="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fr-FR" noProof="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fr-FR" noProof="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fr-FR" noProof="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fr-FR" noProof="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fr-FR" noProof="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fr-FR" noProof="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fr-FR" noProof="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fr-FR" noProof="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fr-FR" noProof="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fr-FR" noProof="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fr-FR" noProof="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fr-FR" noProof="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fr-FR" noProof="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fr-FR" noProof="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fr-FR" noProof="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fr-FR" noProof="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fr-FR" noProof="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fr-FR" noProof="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fr-FR" noProof="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fr-FR" noProof="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fr-FR" noProof="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fr-FR" noProof="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fr-FR" noProof="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fr-FR" noProof="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fr-FR" noProof="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fr-FR" noProof="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fr-FR" noProof="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fr-FR" noProof="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fr-FR" noProof="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fr-FR" noProof="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fr-FR" noProof="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fr-FR" noProof="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fr-FR" noProof="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fr-FR" noProof="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fr-FR" noProof="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fr-FR" noProof="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fr-FR" noProof="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fr-FR" noProof="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fr-FR" noProof="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fr-FR" noProof="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fr-FR" noProof="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fr-FR" noProof="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fr-FR" noProof="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fr-FR" noProof="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fr-FR" noProof="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fr-FR" noProof="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fr-FR" noProof="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fr-FR" noProof="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fr-FR" noProof="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fr-FR" noProof="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fr-FR" noProof="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fr-FR" noProof="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fr-FR" noProof="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fr-FR" noProof="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fr-FR" noProof="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fr-FR" noProof="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fr-FR" noProof="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fr-FR" noProof="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fr-FR" noProof="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fr-FR" noProof="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fr-FR" noProof="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fr-FR" noProof="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fr-FR" noProof="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fr-FR" noProof="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fr-FR" noProof="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fr-FR" noProof="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fr-FR" noProof="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fr-FR" noProof="0"/>
            </a:p>
          </p:txBody>
        </p:sp>
      </p:grpSp>
      <p:sp>
        <p:nvSpPr>
          <p:cNvPr id="2" name="Titr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p>
            <a:pPr rtl="0"/>
            <a:r>
              <a:rPr lang="fr-FR" noProof="0"/>
              <a:t>CLIQUEZ ICI POUR MODIFIER LE TITRE</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fr-FR" noProof="0"/>
              <a:t>1/7/20XX</a:t>
            </a:r>
          </a:p>
        </p:txBody>
      </p:sp>
      <p:sp>
        <p:nvSpPr>
          <p:cNvPr id="5" name="Espace réservé du pied de page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fr-FR" noProof="0"/>
              <a:t>Titre du pitch deck</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
        <p:nvSpPr>
          <p:cNvPr id="675" name="Espace réservé du texte 7">
            <a:extLst>
              <a:ext uri="{FF2B5EF4-FFF2-40B4-BE49-F238E27FC236}">
                <a16:creationId xmlns:a16="http://schemas.microsoft.com/office/drawing/2014/main" id="{2E8766DA-C6C6-45DD-A32E-F7A76297B36B}"/>
              </a:ext>
            </a:extLst>
          </p:cNvPr>
          <p:cNvSpPr>
            <a:spLocks noGrp="1"/>
          </p:cNvSpPr>
          <p:nvPr>
            <p:ph type="body" sz="quarter" idx="13" hasCustomPrompt="1"/>
          </p:nvPr>
        </p:nvSpPr>
        <p:spPr>
          <a:xfrm>
            <a:off x="6117336"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Merci">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2" name="Titr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rtlCol="0" anchor="b" anchorCtr="0"/>
          <a:lstStyle/>
          <a:p>
            <a:pPr rtl="0"/>
            <a:r>
              <a:rPr lang="fr-FR" noProof="0"/>
              <a:t>CLIQUEZ POUR MODIFIER LE STYLE DU TITRE DE MASQUE</a:t>
            </a:r>
          </a:p>
        </p:txBody>
      </p:sp>
      <p:sp>
        <p:nvSpPr>
          <p:cNvPr id="14" name="Espace réservé du texte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fr-FR" noProof="0"/>
              <a:t>Cliquez ici pour modifier le texte</a:t>
            </a:r>
          </a:p>
        </p:txBody>
      </p:sp>
      <p:grpSp>
        <p:nvGrpSpPr>
          <p:cNvPr id="10" name="Espace réservé d’image 44" descr="illustration abstraite colorée de bâtiment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fr-FR" noProof="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fr-FR" noProof="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fr-FR" noProof="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fr-FR" noProof="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fr-FR" noProof="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fr-FR" noProof="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fr-FR" noProof="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fr-FR" noProof="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fr-FR" noProof="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fr-FR" noProof="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fr-FR" noProof="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fr-FR" noProof="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fr-FR" noProof="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fr-FR" noProof="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fr-FR" noProof="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fr-FR" noProof="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fr-FR" noProof="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fr-FR" noProof="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fr-FR" noProof="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fr-FR" noProof="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fr-FR" noProof="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fr-FR" noProof="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fr-FR" noProof="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fr-FR" noProof="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fr-FR" noProof="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fr-FR" noProof="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fr-FR" noProof="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fr-FR" noProof="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fr-FR" noProof="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fr-FR" noProof="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fr-FR" noProof="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fr-FR" noProof="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fr-FR" noProof="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fr-FR" noProof="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fr-FR" noProof="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fr-FR" noProof="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fr-FR" noProof="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fr-FR" noProof="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fr-FR" noProof="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fr-FR" noProof="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fr-FR" noProof="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fr-FR" noProof="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fr-FR" noProof="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fr-FR" noProof="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fr-FR" noProof="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fr-FR" noProof="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fr-FR" noProof="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fr-FR" noProof="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fr-FR" noProof="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fr-FR" noProof="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fr-FR" noProof="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fr-FR" noProof="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fr-FR" noProof="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fr-FR" noProof="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fr-FR" noProof="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fr-FR" noProof="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fr-FR" noProof="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fr-FR" noProof="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fr-FR" noProof="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fr-FR" noProof="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fr-FR" noProof="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fr-FR" noProof="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fr-FR" noProof="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fr-FR" noProof="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fr-FR" noProof="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fr-FR" noProof="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fr-FR" noProof="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fr-FR" noProof="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fr-FR" noProof="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fr-FR" noProof="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fr-FR" noProof="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fr-FR" noProof="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fr-FR" noProof="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fr-FR" noProof="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fr-FR" noProof="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fr-FR" noProof="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fr-FR" noProof="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fr-FR" noProof="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fr-FR" noProof="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fr-FR" noProof="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fr-FR" noProof="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fr-FR" noProof="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fr-FR" noProof="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fr-FR" noProof="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fr-FR" noProof="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fr-FR" noProof="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fr-FR" noProof="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fr-FR" noProof="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fr-FR" noProof="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fr-FR" noProof="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fr-FR" noProof="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fr-FR" noProof="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fr-FR" noProof="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fr-FR" noProof="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fr-FR" noProof="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fr-FR" noProof="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fr-FR" noProof="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fr-FR" noProof="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fr-FR" noProof="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fr-FR" noProof="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fr-FR" noProof="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fr-FR" noProof="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fr-FR" noProof="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fr-FR" noProof="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fr-FR" noProof="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fr-FR" noProof="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fr-FR" noProof="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fr-FR" noProof="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fr-FR" noProof="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fr-FR" noProof="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fr-FR" noProof="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fr-FR" noProof="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fr-FR" noProof="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fr-FR" noProof="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fr-FR" noProof="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fr-FR" noProof="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fr-FR" noProof="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fr-FR" noProof="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fr-FR" noProof="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fr-FR" noProof="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fr-FR" noProof="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fr-FR" noProof="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fr-FR" noProof="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fr-FR" noProof="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fr-FR" noProof="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fr-FR" noProof="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fr-FR" noProof="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fr-FR" noProof="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fr-FR" noProof="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fr-FR" noProof="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fr-FR" noProof="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fr-FR" noProof="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fr-FR" noProof="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fr-FR" noProof="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fr-FR" noProof="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fr-FR" noProof="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fr-FR" noProof="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fr-FR" noProof="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fr-FR" noProof="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fr-FR" noProof="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fr-FR" noProof="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fr-FR" noProof="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fr-FR" noProof="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fr-FR" noProof="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fr-FR" noProof="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fr-FR" noProof="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fr-FR" noProof="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fr-FR" noProof="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fr-FR" noProof="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fr-FR" noProof="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fr-FR" noProof="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fr-FR" noProof="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fr-FR" noProof="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fr-FR" noProof="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fr-FR" noProof="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fr-FR" noProof="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fr-FR" noProof="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fr-FR" noProof="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fr-FR" noProof="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fr-FR" noProof="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fr-FR" noProof="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fr-FR" noProof="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fr-FR" noProof="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fr-FR" noProof="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fr-FR" noProof="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fr-FR" noProof="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fr-FR" noProof="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fr-FR" noProof="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fr-FR" noProof="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fr-FR" noProof="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fr-FR" noProof="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fr-FR" noProof="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fr-FR" noProof="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fr-FR" noProof="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fr-FR" noProof="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fr-FR" noProof="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fr-FR" noProof="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fr-FR" noProof="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fr-FR" noProof="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fr-FR" noProof="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fr-FR" noProof="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fr-FR" noProof="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fr-FR" noProof="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fr-FR" noProof="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fr-FR" noProof="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fr-FR" noProof="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fr-FR" noProof="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fr-FR" noProof="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fr-FR" noProof="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fr-FR" noProof="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fr-FR" noProof="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fr-FR" noProof="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fr-FR" noProof="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fr-FR" noProof="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fr-FR" noProof="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fr-FR" noProof="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fr-FR" noProof="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fr-FR" noProof="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fr-FR" noProof="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fr-FR" noProof="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fr-FR" noProof="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fr-FR" noProof="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fr-FR" noProof="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fr-FR" noProof="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fr-FR" noProof="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fr-FR" noProof="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fr-FR" noProof="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fr-FR" noProof="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fr-FR" noProof="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fr-FR" noProof="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fr-FR" noProof="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fr-FR" noProof="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fr-FR" noProof="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fr-FR" noProof="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fr-FR" noProof="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fr-FR" noProof="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fr-FR" noProof="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fr-FR" noProof="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fr-FR" noProof="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fr-FR" noProof="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fr-FR" noProof="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fr-FR" noProof="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fr-FR" noProof="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fr-FR" noProof="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fr-FR" noProof="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fr-FR" noProof="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fr-FR" noProof="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fr-FR" noProof="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fr-FR" noProof="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fr-FR" noProof="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fr-FR" noProof="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fr-FR" noProof="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fr-FR" noProof="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fr-FR" noProof="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fr-FR" noProof="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fr-FR" noProof="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fr-FR" noProof="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fr-FR" noProof="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fr-FR" noProof="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fr-FR" noProof="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fr-FR" noProof="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fr-FR" noProof="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fr-FR" noProof="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fr-FR" noProof="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fr-FR" noProof="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fr-FR" noProof="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fr-FR" noProof="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fr-FR" noProof="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fr-FR" noProof="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fr-FR" noProof="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fr-FR" noProof="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fr-FR" noProof="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fr-FR" noProof="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fr-FR" noProof="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fr-FR" noProof="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fr-FR" noProof="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fr-FR" noProof="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fr-FR" noProof="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fr-FR" noProof="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fr-FR" noProof="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fr-FR" noProof="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fr-FR" noProof="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fr-FR" noProof="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fr-FR" noProof="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fr-FR" noProof="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fr-FR" noProof="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fr-FR" noProof="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fr-FR" noProof="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fr-FR" noProof="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fr-FR" noProof="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fr-FR" noProof="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fr-FR" noProof="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fr-FR" noProof="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fr-FR" noProof="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fr-FR" noProof="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fr-FR" noProof="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fr-FR" noProof="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fr-FR" noProof="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fr-FR" noProof="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fr-FR" noProof="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fr-FR" noProof="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fr-FR" noProof="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fr-FR" noProof="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fr-FR" noProof="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fr-FR" noProof="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fr-FR" noProof="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fr-FR" noProof="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fr-FR" noProof="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fr-FR" noProof="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fr-FR" noProof="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fr-FR" noProof="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fr-FR" noProof="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fr-FR" noProof="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fr-FR" noProof="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fr-FR" noProof="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fr-FR" noProof="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fr-FR" noProof="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fr-FR" noProof="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fr-FR" noProof="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fr-FR" noProof="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fr-FR" noProof="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fr-FR" noProof="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fr-FR" noProof="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fr-FR" noProof="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fr-FR" noProof="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fr-FR" noProof="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fr-FR" noProof="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fr-FR" noProof="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fr-FR" noProof="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fr-FR" noProof="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fr-FR" noProof="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fr-FR" noProof="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fr-FR" noProof="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fr-FR" noProof="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fr-FR" noProof="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fr-FR" noProof="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fr-FR" noProof="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fr-FR" noProof="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fr-FR" noProof="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fr-FR" noProof="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fr-FR" noProof="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fr-FR" noProof="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fr-FR" noProof="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fr-FR" noProof="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fr-FR" noProof="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fr-FR" noProof="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fr-FR" noProof="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fr-FR" noProof="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fr-FR" noProof="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fr-FR" noProof="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fr-FR" noProof="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fr-FR" noProof="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fr-FR" noProof="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fr-FR" noProof="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fr-FR" noProof="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fr-FR" noProof="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fr-FR" noProof="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fr-FR" noProof="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fr-FR" noProof="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fr-FR" noProof="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fr-FR" noProof="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fr-FR" noProof="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fr-FR" noProof="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fr-FR" noProof="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fr-FR" noProof="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fr-FR" noProof="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fr-FR" noProof="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fr-FR" noProof="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fr-FR" noProof="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fr-FR" noProof="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fr-FR" noProof="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fr-FR" noProof="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fr-FR" noProof="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fr-FR" noProof="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fr-FR" noProof="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fr-FR" noProof="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fr-FR" noProof="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fr-FR" noProof="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fr-FR" noProof="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fr-FR" noProof="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fr-FR" noProof="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fr-FR" noProof="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fr-FR" noProof="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fr-FR" noProof="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fr-FR" noProof="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fr-FR" noProof="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fr-FR" noProof="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fr-FR" noProof="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fr-FR" noProof="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fr-FR" noProof="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fr-FR" noProof="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fr-FR" noProof="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fr-FR" noProof="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fr-FR" noProof="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fr-FR" noProof="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fr-FR" noProof="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fr-FR" noProof="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fr-FR" noProof="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fr-FR" noProof="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fr-FR" noProof="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fr-FR" noProof="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fr-FR" noProof="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fr-FR" noProof="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fr-FR" noProof="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fr-FR" noProof="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fr-FR" noProof="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fr-FR" noProof="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fr-FR" noProof="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fr-FR" noProof="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fr-FR" noProof="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fr-FR" noProof="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fr-FR" noProof="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fr-FR" noProof="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fr-FR" noProof="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fr-FR" noProof="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fr-FR" noProof="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fr-FR" noProof="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fr-FR" noProof="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fr-FR" noProof="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fr-FR" noProof="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fr-FR" noProof="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fr-FR" noProof="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fr-FR" noProof="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fr-FR" noProof="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fr-FR" noProof="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fr-FR" noProof="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fr-FR" noProof="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fr-FR" noProof="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fr-FR" noProof="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fr-FR" noProof="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fr-FR" noProof="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fr-FR" noProof="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fr-FR" noProof="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fr-FR" noProof="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fr-FR" noProof="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fr-FR" noProof="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fr-FR" noProof="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fr-FR" noProof="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fr-FR" noProof="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fr-FR" noProof="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fr-FR" noProof="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fr-FR" noProof="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fr-FR" noProof="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fr-FR" noProof="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fr-FR" noProof="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fr-FR" noProof="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fr-FR" noProof="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fr-FR" noProof="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fr-FR" noProof="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fr-FR" noProof="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fr-FR" noProof="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fr-FR" noProof="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fr-FR" noProof="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fr-FR" noProof="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fr-FR" noProof="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fr-FR" noProof="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fr-FR" noProof="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fr-FR" noProof="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fr-FR" noProof="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fr-FR" noProof="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fr-FR" noProof="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fr-FR" noProof="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fr-FR" noProof="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fr-FR" noProof="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fr-FR" noProof="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fr-FR" noProof="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fr-FR" noProof="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fr-FR" noProof="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fr-FR" noProof="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fr-FR" noProof="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fr-FR" noProof="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fr-FR" noProof="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fr-FR" noProof="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fr-FR" noProof="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fr-FR" noProof="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fr-FR" noProof="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fr-FR" noProof="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fr-FR" noProof="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fr-FR" noProof="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fr-FR" noProof="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fr-FR" noProof="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fr-FR" noProof="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fr-FR" noProof="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fr-FR" noProof="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fr-FR" noProof="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fr-FR" noProof="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fr-FR" noProof="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fr-FR" noProof="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fr-FR" noProof="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fr-FR" noProof="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fr-FR" noProof="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fr-FR" noProof="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fr-FR" noProof="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fr-FR" noProof="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fr-FR" noProof="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fr-FR" noProof="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fr-FR" noProof="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fr-FR" noProof="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fr-FR" noProof="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fr-FR" noProof="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fr-FR" noProof="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fr-FR" noProof="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fr-FR" noProof="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fr-FR" noProof="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fr-FR" noProof="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fr-FR" noProof="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fr-FR" noProof="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fr-FR" noProof="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fr-FR" noProof="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fr-FR" noProof="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fr-FR" noProof="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fr-FR" noProof="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fr-FR" noProof="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fr-FR" noProof="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fr-FR" noProof="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fr-FR" noProof="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fr-FR" noProof="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fr-FR" noProof="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fr-FR" noProof="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fr-FR" noProof="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fr-FR" noProof="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fr-FR" noProof="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fr-FR" noProof="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fr-FR" noProof="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fr-FR" noProof="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fr-FR" noProof="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fr-FR" noProof="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fr-FR" noProof="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fr-FR" noProof="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fr-FR" noProof="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fr-FR" noProof="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fr-FR" noProof="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fr-FR" noProof="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fr-FR" noProof="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fr-FR" noProof="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fr-FR" noProof="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fr-FR" noProof="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fr-FR" noProof="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fr-FR" noProof="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fr-FR" noProof="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fr-FR" noProof="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fr-FR" noProof="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fr-FR" noProof="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fr-FR" noProof="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fr-FR" noProof="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fr-FR" noProof="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fr-FR" noProof="0"/>
            </a:p>
          </p:txBody>
        </p:sp>
      </p:gr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fr-FR" noProof="0"/>
              <a:t>1/7/20XX</a:t>
            </a:r>
          </a:p>
        </p:txBody>
      </p:sp>
      <p:sp>
        <p:nvSpPr>
          <p:cNvPr id="5" name="Espace réservé du pied de page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fr-FR" noProof="0"/>
              <a:t>Titre du pitch deck</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46ACA106-0FC3-4FE9-9338-4AC3D15608E5}"/>
              </a:ext>
            </a:extLst>
          </p:cNvPr>
          <p:cNvSpPr>
            <a:spLocks noGrp="1"/>
          </p:cNvSpPr>
          <p:nvPr>
            <p:ph type="title"/>
          </p:nvPr>
        </p:nvSpPr>
        <p:spPr/>
        <p:txBody>
          <a:bodyPr rtlCol="0"/>
          <a:lstStyle/>
          <a:p>
            <a:pPr rtl="0"/>
            <a:r>
              <a:rPr lang="fr-FR" noProof="0"/>
              <a:t>Modifiez le style du titre</a:t>
            </a:r>
          </a:p>
        </p:txBody>
      </p:sp>
      <p:sp>
        <p:nvSpPr>
          <p:cNvPr id="3" name="Espace réservé du contenu 2">
            <a:extLst>
              <a:ext uri="{FF2B5EF4-FFF2-40B4-BE49-F238E27FC236}">
                <a16:creationId xmlns:a16="http://schemas.microsoft.com/office/drawing/2014/main" id="{02BF6510-D603-481E-B685-9095150A2891}"/>
              </a:ext>
            </a:extLst>
          </p:cNvPr>
          <p:cNvSpPr>
            <a:spLocks noGrp="1"/>
          </p:cNvSpPr>
          <p:nvPr>
            <p:ph sz="half" idx="1" hasCustomPrompt="1"/>
          </p:nvPr>
        </p:nvSpPr>
        <p:spPr>
          <a:xfrm>
            <a:off x="838200" y="1825625"/>
            <a:ext cx="5181600" cy="4351338"/>
          </a:xfrm>
        </p:spPr>
        <p:txBody>
          <a:bodyPr rtlCol="0"/>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4" name="Espace réservé du contenu 3">
            <a:extLst>
              <a:ext uri="{FF2B5EF4-FFF2-40B4-BE49-F238E27FC236}">
                <a16:creationId xmlns:a16="http://schemas.microsoft.com/office/drawing/2014/main" id="{9A743757-ABC3-44BF-87D3-5E323E9B00D9}"/>
              </a:ext>
            </a:extLst>
          </p:cNvPr>
          <p:cNvSpPr>
            <a:spLocks noGrp="1"/>
          </p:cNvSpPr>
          <p:nvPr>
            <p:ph sz="half" idx="2" hasCustomPrompt="1"/>
          </p:nvPr>
        </p:nvSpPr>
        <p:spPr>
          <a:xfrm>
            <a:off x="6172200" y="1825625"/>
            <a:ext cx="5181600" cy="4351338"/>
          </a:xfrm>
        </p:spPr>
        <p:txBody>
          <a:bodyPr rtlCol="0"/>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5" name="Espace réservé de la date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fr-FR" noProof="0"/>
              <a:t>1/7/20XX</a:t>
            </a:r>
          </a:p>
        </p:txBody>
      </p:sp>
      <p:sp>
        <p:nvSpPr>
          <p:cNvPr id="6" name="Espace réservé du pied de page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fr-FR" noProof="0"/>
              <a:t>Titre du pitch deck</a:t>
            </a:r>
          </a:p>
        </p:txBody>
      </p:sp>
      <p:sp>
        <p:nvSpPr>
          <p:cNvPr id="7" name="Espace réservé du numéro de diapositive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rtlCol="0" anchor="b"/>
          <a:lstStyle>
            <a:lvl1pPr>
              <a:defRPr sz="3200"/>
            </a:lvl1pPr>
          </a:lstStyle>
          <a:p>
            <a:pPr rtl="0"/>
            <a:r>
              <a:rPr lang="fr-FR" noProof="0"/>
              <a:t>Modifiez le style du titre</a:t>
            </a:r>
          </a:p>
        </p:txBody>
      </p:sp>
      <p:sp>
        <p:nvSpPr>
          <p:cNvPr id="3" name="Espace réservé du contenu 2">
            <a:extLst>
              <a:ext uri="{FF2B5EF4-FFF2-40B4-BE49-F238E27FC236}">
                <a16:creationId xmlns:a16="http://schemas.microsoft.com/office/drawing/2014/main" id="{1974E5B2-1EB9-4222-8FAB-65BDC9A9500F}"/>
              </a:ext>
            </a:extLst>
          </p:cNvPr>
          <p:cNvSpPr>
            <a:spLocks noGrp="1"/>
          </p:cNvSpPr>
          <p:nvPr>
            <p:ph idx="1" hasCustomPrompt="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4" name="Espace réservé du texte 3">
            <a:extLst>
              <a:ext uri="{FF2B5EF4-FFF2-40B4-BE49-F238E27FC236}">
                <a16:creationId xmlns:a16="http://schemas.microsoft.com/office/drawing/2014/main" id="{DC197C18-82B5-4EB5-9010-63FFB7F5316B}"/>
              </a:ext>
            </a:extLst>
          </p:cNvPr>
          <p:cNvSpPr>
            <a:spLocks noGrp="1"/>
          </p:cNvSpPr>
          <p:nvPr>
            <p:ph type="body" sz="half" idx="2" hasCustomPrompt="1"/>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fr-FR" noProof="0"/>
              <a:t>Modifiez les styles du texte</a:t>
            </a:r>
          </a:p>
        </p:txBody>
      </p:sp>
      <p:sp>
        <p:nvSpPr>
          <p:cNvPr id="5" name="Espace réservé de la date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fr-FR" noProof="0"/>
              <a:t>1/7/20XX</a:t>
            </a:r>
          </a:p>
        </p:txBody>
      </p:sp>
      <p:sp>
        <p:nvSpPr>
          <p:cNvPr id="6" name="Espace réservé du pied de page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fr-FR" noProof="0"/>
              <a:t>Titre du pitch deck</a:t>
            </a:r>
          </a:p>
        </p:txBody>
      </p:sp>
      <p:sp>
        <p:nvSpPr>
          <p:cNvPr id="7" name="Espace réservé du numéro de diapositive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ème">
    <p:spTree>
      <p:nvGrpSpPr>
        <p:cNvPr id="1" name=""/>
        <p:cNvGrpSpPr/>
        <p:nvPr/>
      </p:nvGrpSpPr>
      <p:grpSpPr>
        <a:xfrm>
          <a:off x="0" y="0"/>
          <a:ext cx="0" cy="0"/>
          <a:chOff x="0" y="0"/>
          <a:chExt cx="0" cy="0"/>
        </a:xfrm>
      </p:grpSpPr>
      <p:grpSp>
        <p:nvGrpSpPr>
          <p:cNvPr id="20" name="Espace réservé d’image 57" descr="illustration abstraite colorée de bâtiment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fr-FR" noProof="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fr-FR" noProof="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fr-FR" noProof="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fr-FR" noProof="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fr-FR" noProof="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fr-FR" noProof="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fr-FR" noProof="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fr-FR" noProof="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fr-FR" noProof="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fr-FR" noProof="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fr-FR" noProof="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fr-FR" noProof="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fr-FR" noProof="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fr-FR" noProof="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fr-FR" noProof="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fr-FR" noProof="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fr-FR" noProof="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fr-FR" noProof="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fr-FR" noProof="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fr-FR" noProof="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fr-FR" noProof="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fr-FR" noProof="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fr-FR" noProof="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fr-FR" noProof="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fr-FR" noProof="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fr-FR" noProof="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fr-FR" noProof="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fr-FR" noProof="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fr-FR" noProof="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fr-FR" noProof="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fr-FR" noProof="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fr-FR" noProof="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fr-FR" noProof="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fr-FR" noProof="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fr-FR" noProof="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fr-FR" noProof="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fr-FR" noProof="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fr-FR" noProof="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fr-FR" noProof="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fr-FR" noProof="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fr-FR" noProof="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fr-FR" noProof="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fr-FR" noProof="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fr-FR" noProof="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fr-FR" noProof="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fr-FR" noProof="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fr-FR" noProof="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fr-FR" noProof="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fr-FR" noProof="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fr-FR" noProof="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fr-FR" noProof="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fr-FR" noProof="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fr-FR" noProof="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fr-FR" noProof="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fr-FR" noProof="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fr-FR" noProof="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fr-FR" noProof="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fr-FR" noProof="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fr-FR" noProof="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fr-FR" noProof="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fr-FR" noProof="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fr-FR" noProof="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fr-FR" noProof="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fr-FR" noProof="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fr-FR" noProof="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fr-FR" noProof="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fr-FR" noProof="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fr-FR" noProof="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fr-FR" noProof="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fr-FR" noProof="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fr-FR" noProof="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fr-FR" noProof="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fr-FR" noProof="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fr-FR" noProof="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fr-FR" noProof="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fr-FR" noProof="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fr-FR" noProof="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fr-FR" noProof="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fr-FR" noProof="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fr-FR" noProof="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fr-FR" noProof="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fr-FR" noProof="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fr-FR" noProof="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fr-FR" noProof="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fr-FR" noProof="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fr-FR" noProof="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fr-FR" noProof="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fr-FR" noProof="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fr-FR" noProof="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fr-FR" noProof="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fr-FR" noProof="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fr-FR" noProof="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fr-FR" noProof="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fr-FR" noProof="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fr-FR" noProof="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fr-FR" noProof="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fr-FR" noProof="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fr-FR" noProof="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fr-FR" noProof="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fr-FR" noProof="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fr-FR" noProof="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fr-FR" noProof="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fr-FR" noProof="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fr-FR" noProof="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fr-FR" noProof="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fr-FR" noProof="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fr-FR" noProof="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fr-FR" noProof="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fr-FR" noProof="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fr-FR" noProof="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fr-FR" noProof="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fr-FR" noProof="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fr-FR" noProof="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fr-FR" noProof="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fr-FR" noProof="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fr-FR" noProof="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fr-FR" noProof="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fr-FR" noProof="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fr-FR" noProof="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fr-FR" noProof="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fr-FR" noProof="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fr-FR" noProof="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fr-FR" noProof="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fr-FR" noProof="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fr-FR" noProof="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fr-FR" noProof="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fr-FR" noProof="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fr-FR" noProof="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fr-FR" noProof="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fr-FR" noProof="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fr-FR" noProof="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fr-FR" noProof="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fr-FR" noProof="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fr-FR" noProof="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fr-FR" noProof="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fr-FR" noProof="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fr-FR" noProof="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fr-FR" noProof="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fr-FR" noProof="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fr-FR" noProof="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fr-FR" noProof="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fr-FR" noProof="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fr-FR" noProof="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fr-FR" noProof="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fr-FR" noProof="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fr-FR" noProof="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fr-FR" noProof="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fr-FR" noProof="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fr-FR" noProof="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fr-FR" noProof="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fr-FR" noProof="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fr-FR" noProof="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fr-FR" noProof="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fr-FR" noProof="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fr-FR" noProof="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fr-FR" noProof="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fr-FR" noProof="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fr-FR" noProof="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fr-FR" noProof="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fr-FR" noProof="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fr-FR" noProof="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fr-FR" noProof="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fr-FR" noProof="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fr-FR" noProof="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fr-FR" noProof="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fr-FR" noProof="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fr-FR" noProof="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fr-FR" noProof="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fr-FR" noProof="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fr-FR" noProof="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fr-FR" noProof="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fr-FR" noProof="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fr-FR" noProof="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fr-FR" noProof="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fr-FR" noProof="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fr-FR" noProof="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fr-FR" noProof="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fr-FR" noProof="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fr-FR" noProof="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fr-FR" noProof="0"/>
            </a:p>
          </p:txBody>
        </p:sp>
      </p:grpSp>
      <p:sp>
        <p:nvSpPr>
          <p:cNvPr id="2" name="Titr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vl1pPr>
          </a:lstStyle>
          <a:p>
            <a:pPr rtl="0"/>
            <a:r>
              <a:rPr lang="fr-FR" noProof="0"/>
              <a:t>CLIQUEZ ICI POUR MODIFIER LE TITRE</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fr-FR" noProof="0"/>
              <a:t>1/7/20XX</a:t>
            </a:r>
          </a:p>
        </p:txBody>
      </p:sp>
      <p:sp>
        <p:nvSpPr>
          <p:cNvPr id="5" name="Espace réservé du pied de page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fr-FR" noProof="0"/>
              <a:t>Titre du pitch deck</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
        <p:nvSpPr>
          <p:cNvPr id="8" name="Espace réservé du texte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texte</a:t>
            </a:r>
          </a:p>
        </p:txBody>
      </p:sp>
      <p:sp>
        <p:nvSpPr>
          <p:cNvPr id="9" name="Espace réservé du texte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TITRE</a:t>
            </a:r>
          </a:p>
        </p:txBody>
      </p:sp>
      <p:sp>
        <p:nvSpPr>
          <p:cNvPr id="10" name="Espace réservé du texte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texte</a:t>
            </a:r>
          </a:p>
        </p:txBody>
      </p:sp>
      <p:sp>
        <p:nvSpPr>
          <p:cNvPr id="11" name="Espace réservé du texte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TITRE</a:t>
            </a:r>
          </a:p>
        </p:txBody>
      </p:sp>
      <p:sp>
        <p:nvSpPr>
          <p:cNvPr id="12" name="Espace réservé du texte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texte</a:t>
            </a:r>
          </a:p>
        </p:txBody>
      </p:sp>
      <p:sp>
        <p:nvSpPr>
          <p:cNvPr id="13" name="Espace réservé du texte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TITRE</a:t>
            </a:r>
          </a:p>
        </p:txBody>
      </p:sp>
      <p:sp>
        <p:nvSpPr>
          <p:cNvPr id="14" name="Espace réservé du texte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texte</a:t>
            </a:r>
          </a:p>
        </p:txBody>
      </p:sp>
      <p:sp>
        <p:nvSpPr>
          <p:cNvPr id="15" name="Espace réservé du texte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TITRE</a:t>
            </a:r>
          </a:p>
        </p:txBody>
      </p:sp>
      <p:sp>
        <p:nvSpPr>
          <p:cNvPr id="18" name="Espace réservé du texte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texte</a:t>
            </a:r>
          </a:p>
        </p:txBody>
      </p:sp>
      <p:sp>
        <p:nvSpPr>
          <p:cNvPr id="19" name="Espace réservé du texte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TITRE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Espace réservé d’image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fr-FR" noProof="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fr-FR" noProof="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fr-FR" noProof="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fr-FR" noProof="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fr-FR" noProof="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fr-FR" noProof="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fr-FR" noProof="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fr-FR" noProof="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fr-FR" noProof="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fr-FR" noProof="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fr-FR" noProof="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fr-FR" noProof="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fr-FR" noProof="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fr-FR" noProof="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fr-FR" noProof="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fr-FR" noProof="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fr-FR" noProof="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fr-FR" noProof="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fr-FR" noProof="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fr-FR" noProof="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fr-FR" noProof="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fr-FR" noProof="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fr-FR" noProof="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fr-FR" noProof="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fr-FR" noProof="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fr-FR" noProof="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fr-FR" noProof="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fr-FR" noProof="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fr-FR" noProof="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fr-FR" noProof="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fr-FR" noProof="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fr-FR" noProof="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fr-FR" noProof="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fr-FR" noProof="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fr-FR" noProof="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fr-FR" noProof="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fr-FR" noProof="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fr-FR" noProof="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fr-FR" noProof="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fr-FR" noProof="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fr-FR" noProof="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fr-FR" noProof="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fr-FR" noProof="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fr-FR" noProof="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fr-FR" noProof="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fr-FR" noProof="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fr-FR" noProof="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fr-FR" noProof="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fr-FR" noProof="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fr-FR" noProof="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fr-FR" noProof="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fr-FR" noProof="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fr-FR" noProof="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fr-FR" noProof="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fr-FR" noProof="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fr-FR" noProof="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fr-FR" noProof="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fr-FR" noProof="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fr-FR" noProof="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fr-FR" noProof="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fr-FR" noProof="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fr-FR" noProof="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fr-FR" noProof="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fr-FR" noProof="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fr-FR" noProof="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fr-FR" noProof="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fr-FR" noProof="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fr-FR" noProof="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fr-FR" noProof="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fr-FR" noProof="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fr-FR" noProof="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fr-FR" noProof="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fr-FR" noProof="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fr-FR" noProof="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fr-FR" noProof="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fr-FR" noProof="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fr-FR" noProof="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fr-FR" noProof="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fr-FR" noProof="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fr-FR" noProof="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fr-FR" noProof="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fr-FR" noProof="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fr-FR" noProof="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fr-FR" noProof="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fr-FR" noProof="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fr-FR" noProof="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fr-FR" noProof="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fr-FR" noProof="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fr-FR" noProof="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fr-FR" noProof="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fr-FR" noProof="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fr-FR" noProof="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fr-FR" noProof="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fr-FR" noProof="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fr-FR" noProof="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fr-FR" noProof="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fr-FR" noProof="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fr-FR" noProof="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fr-FR" noProof="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fr-FR" noProof="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fr-FR" noProof="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fr-FR" noProof="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fr-FR" noProof="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fr-FR" noProof="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fr-FR" noProof="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fr-FR" noProof="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fr-FR" noProof="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fr-FR" noProof="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fr-FR" noProof="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fr-FR" noProof="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fr-FR" noProof="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fr-FR" noProof="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fr-FR" noProof="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fr-FR" noProof="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fr-FR" noProof="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fr-FR" noProof="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fr-FR" noProof="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fr-FR" noProof="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fr-FR" noProof="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fr-FR" noProof="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fr-FR" noProof="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fr-FR" noProof="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fr-FR" noProof="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fr-FR" noProof="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fr-FR" noProof="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fr-FR" noProof="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fr-FR" noProof="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fr-FR" noProof="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fr-FR" noProof="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fr-FR" noProof="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fr-FR" noProof="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fr-FR" noProof="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fr-FR" noProof="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fr-FR" noProof="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fr-FR" noProof="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fr-FR" noProof="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fr-FR" noProof="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fr-FR" noProof="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fr-FR" noProof="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fr-FR" noProof="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fr-FR" noProof="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fr-FR" noProof="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fr-FR" noProof="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fr-FR" noProof="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fr-FR" noProof="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fr-FR" noProof="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fr-FR" noProof="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fr-FR" noProof="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fr-FR" noProof="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fr-FR" noProof="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fr-FR" noProof="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fr-FR" noProof="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fr-FR" noProof="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fr-FR" noProof="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fr-FR" noProof="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fr-FR" noProof="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fr-FR" noProof="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fr-FR" noProof="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fr-FR" noProof="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fr-FR" noProof="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fr-FR" noProof="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fr-FR" noProof="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fr-FR" noProof="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fr-FR" noProof="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fr-FR" noProof="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fr-FR" noProof="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fr-FR" noProof="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fr-FR" noProof="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fr-FR" noProof="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fr-FR" noProof="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fr-FR" noProof="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fr-FR" noProof="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fr-FR" noProof="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fr-FR" noProof="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fr-FR" noProof="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fr-FR" noProof="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fr-FR" noProof="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fr-FR" noProof="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fr-FR" noProof="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fr-FR" noProof="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fr-FR" noProof="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fr-FR" noProof="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fr-FR" noProof="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fr-FR" noProof="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fr-FR" noProof="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fr-FR" noProof="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fr-FR" noProof="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fr-FR" noProof="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fr-FR" noProof="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fr-FR" noProof="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fr-FR" noProof="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fr-FR" noProof="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fr-FR" noProof="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fr-FR" noProof="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fr-FR" noProof="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fr-FR" noProof="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fr-FR" noProof="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fr-FR" noProof="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fr-FR" noProof="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fr-FR" noProof="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fr-FR" noProof="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fr-FR" noProof="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fr-FR" noProof="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fr-FR" noProof="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fr-FR" noProof="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fr-FR" noProof="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fr-FR" noProof="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fr-FR" noProof="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fr-FR" noProof="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fr-FR" noProof="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fr-FR" noProof="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fr-FR" noProof="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fr-FR" noProof="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fr-FR" noProof="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fr-FR" noProof="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fr-FR" noProof="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fr-FR" noProof="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fr-FR" noProof="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fr-FR" noProof="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fr-FR" noProof="0"/>
            </a:p>
          </p:txBody>
        </p:sp>
      </p:grpSp>
      <p:sp>
        <p:nvSpPr>
          <p:cNvPr id="2" name="Titr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vl1pPr>
          </a:lstStyle>
          <a:p>
            <a:pPr rtl="0"/>
            <a:r>
              <a:rPr lang="fr-FR" noProof="0"/>
              <a:t>CLIQUEZ ICI POUR MODIFIER LE TITRE</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fr-FR" noProof="0"/>
              <a:t>01/07/20XX</a:t>
            </a:r>
          </a:p>
        </p:txBody>
      </p:sp>
      <p:sp>
        <p:nvSpPr>
          <p:cNvPr id="10" name="Espace réservé du texte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texte</a:t>
            </a:r>
          </a:p>
        </p:txBody>
      </p:sp>
      <p:sp>
        <p:nvSpPr>
          <p:cNvPr id="11" name="Espace réservé du texte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TITRE</a:t>
            </a:r>
          </a:p>
        </p:txBody>
      </p:sp>
      <p:sp>
        <p:nvSpPr>
          <p:cNvPr id="12" name="Espace réservé du texte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texte</a:t>
            </a:r>
          </a:p>
        </p:txBody>
      </p:sp>
      <p:sp>
        <p:nvSpPr>
          <p:cNvPr id="13" name="Espace réservé du texte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TITRE</a:t>
            </a:r>
          </a:p>
        </p:txBody>
      </p:sp>
      <p:sp>
        <p:nvSpPr>
          <p:cNvPr id="19" name="Espace réservé du texte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texte</a:t>
            </a:r>
          </a:p>
        </p:txBody>
      </p:sp>
      <p:sp>
        <p:nvSpPr>
          <p:cNvPr id="20" name="Espace réservé du texte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TITRE</a:t>
            </a:r>
          </a:p>
        </p:txBody>
      </p:sp>
      <p:sp>
        <p:nvSpPr>
          <p:cNvPr id="21" name="Espace réservé du texte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texte</a:t>
            </a:r>
          </a:p>
        </p:txBody>
      </p:sp>
      <p:sp>
        <p:nvSpPr>
          <p:cNvPr id="22" name="Espace réservé du texte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CLIQUEZ ICI POUR MODIFIER LE TITRE</a:t>
            </a:r>
          </a:p>
        </p:txBody>
      </p:sp>
      <p:sp>
        <p:nvSpPr>
          <p:cNvPr id="15" name="Espace réservé du pied de page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vl1pPr>
          </a:lstStyle>
          <a:p>
            <a:pPr rtl="0"/>
            <a:r>
              <a:rPr lang="fr-FR" noProof="0"/>
              <a:t>Titre du pitch deck</a:t>
            </a:r>
          </a:p>
        </p:txBody>
      </p:sp>
      <p:sp>
        <p:nvSpPr>
          <p:cNvPr id="16" name="Espace réservé du numéro de diapositive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fr-FR" noProof="0" smtClean="0"/>
              <a:t>‹N°›</a:t>
            </a:fld>
            <a:endParaRPr lang="fr-FR"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ésentation du produit">
    <p:bg>
      <p:bgPr>
        <a:solidFill>
          <a:schemeClr val="bg1"/>
        </a:solidFill>
        <a:effectLst/>
      </p:bgPr>
    </p:bg>
    <p:spTree>
      <p:nvGrpSpPr>
        <p:cNvPr id="1" name=""/>
        <p:cNvGrpSpPr/>
        <p:nvPr/>
      </p:nvGrpSpPr>
      <p:grpSpPr>
        <a:xfrm>
          <a:off x="0" y="0"/>
          <a:ext cx="0" cy="0"/>
          <a:chOff x="0" y="0"/>
          <a:chExt cx="0" cy="0"/>
        </a:xfrm>
      </p:grpSpPr>
      <p:grpSp>
        <p:nvGrpSpPr>
          <p:cNvPr id="16" name="Espace réservé d’image 1029" descr="illustration abstraite colorée de bâtiment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fr-FR" noProof="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fr-FR" noProof="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fr-FR" noProof="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fr-FR" noProof="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fr-FR" noProof="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fr-FR" noProof="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fr-FR" noProof="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fr-FR" noProof="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fr-FR" noProof="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fr-FR" noProof="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fr-FR" noProof="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fr-FR" noProof="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fr-FR" noProof="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fr-FR" noProof="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fr-FR" noProof="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fr-FR" noProof="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fr-FR" noProof="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fr-FR" noProof="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fr-FR" noProof="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fr-FR" noProof="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fr-FR" noProof="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fr-FR" noProof="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fr-FR" noProof="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fr-FR" noProof="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fr-FR" noProof="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fr-FR" noProof="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fr-FR" noProof="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fr-FR" noProof="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fr-FR" noProof="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fr-FR" noProof="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fr-FR" noProof="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fr-FR" noProof="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fr-FR" noProof="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fr-FR" noProof="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fr-FR" noProof="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fr-FR" noProof="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fr-FR" noProof="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fr-FR" noProof="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fr-FR" noProof="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fr-FR" noProof="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fr-FR" noProof="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fr-FR" noProof="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fr-FR" noProof="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fr-FR" noProof="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fr-FR" noProof="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fr-FR" noProof="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fr-FR" noProof="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fr-FR" noProof="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fr-FR" noProof="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fr-FR" noProof="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fr-FR" noProof="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fr-FR" noProof="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fr-FR" noProof="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fr-FR" noProof="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fr-FR" noProof="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fr-FR" noProof="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fr-FR" noProof="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fr-FR" noProof="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fr-FR" noProof="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fr-FR" noProof="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fr-FR" noProof="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fr-FR" noProof="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fr-FR" noProof="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fr-FR" noProof="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fr-FR" noProof="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fr-FR" noProof="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fr-FR" noProof="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fr-FR" noProof="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fr-FR" noProof="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fr-FR" noProof="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fr-FR" noProof="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fr-FR" noProof="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fr-FR" noProof="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fr-FR" noProof="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fr-FR" noProof="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fr-FR" noProof="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fr-FR" noProof="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fr-FR" noProof="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fr-FR" noProof="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fr-FR" noProof="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fr-FR" noProof="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fr-FR" noProof="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fr-FR" noProof="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fr-FR" noProof="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fr-FR" noProof="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fr-FR" noProof="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fr-FR" noProof="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fr-FR" noProof="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fr-FR" noProof="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fr-FR" noProof="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fr-FR" noProof="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fr-FR" noProof="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fr-FR" noProof="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fr-FR" noProof="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fr-FR" noProof="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fr-FR" noProof="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fr-FR" noProof="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fr-FR" noProof="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fr-FR" noProof="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fr-FR" noProof="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fr-FR" noProof="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fr-FR" noProof="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fr-FR" noProof="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fr-FR" noProof="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fr-FR" noProof="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fr-FR" noProof="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fr-FR" noProof="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fr-FR" noProof="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fr-FR" noProof="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fr-FR" noProof="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fr-FR" noProof="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fr-FR" noProof="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fr-FR" noProof="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fr-FR" noProof="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fr-FR" noProof="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fr-FR" noProof="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fr-FR" noProof="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fr-FR" noProof="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fr-FR" noProof="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fr-FR" noProof="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fr-FR" noProof="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fr-FR" noProof="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fr-FR" noProof="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fr-FR" noProof="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fr-FR" noProof="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fr-FR" noProof="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fr-FR" noProof="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fr-FR" noProof="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fr-FR" noProof="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fr-FR" noProof="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fr-FR" noProof="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fr-FR" noProof="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fr-FR" noProof="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fr-FR" noProof="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fr-FR" noProof="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fr-FR" noProof="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fr-FR" noProof="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fr-FR" noProof="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fr-FR" noProof="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fr-FR" noProof="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fr-FR" noProof="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fr-FR" noProof="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fr-FR" noProof="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fr-FR" noProof="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fr-FR" noProof="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fr-FR" noProof="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fr-FR" noProof="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fr-FR" noProof="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fr-FR" noProof="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fr-FR" noProof="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fr-FR" noProof="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fr-FR" noProof="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fr-FR" noProof="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fr-FR" noProof="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fr-FR" noProof="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fr-FR" noProof="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fr-FR" noProof="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fr-FR" noProof="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fr-FR" noProof="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fr-FR" noProof="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fr-FR" noProof="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fr-FR" noProof="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fr-FR" noProof="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fr-FR" noProof="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fr-FR" noProof="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fr-FR" noProof="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fr-FR" noProof="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fr-FR" noProof="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fr-FR" noProof="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fr-FR" noProof="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fr-FR" noProof="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fr-FR" noProof="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fr-FR" noProof="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fr-FR" noProof="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fr-FR" noProof="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fr-FR" noProof="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fr-FR" noProof="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fr-FR" noProof="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fr-FR" noProof="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fr-FR" noProof="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fr-FR" noProof="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fr-FR" noProof="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fr-FR" noProof="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fr-FR" noProof="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fr-FR" noProof="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fr-FR" noProof="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fr-FR" noProof="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fr-FR" noProof="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fr-FR" noProof="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fr-FR" noProof="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fr-FR" noProof="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fr-FR" noProof="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fr-FR" noProof="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fr-FR" noProof="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fr-FR" noProof="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fr-FR" noProof="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fr-FR" noProof="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fr-FR" noProof="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fr-FR" noProof="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fr-FR" noProof="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fr-FR" noProof="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fr-FR" noProof="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fr-FR" noProof="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fr-FR" noProof="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fr-FR" noProof="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fr-FR" noProof="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fr-FR" noProof="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fr-FR" noProof="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fr-FR" noProof="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fr-FR" noProof="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fr-FR" noProof="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fr-FR" noProof="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fr-FR" noProof="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fr-FR" noProof="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fr-FR" noProof="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fr-FR" noProof="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fr-FR" noProof="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fr-FR" noProof="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fr-FR" noProof="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fr-FR" noProof="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fr-FR" noProof="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fr-FR" noProof="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fr-FR" noProof="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fr-FR" noProof="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fr-FR" noProof="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fr-FR" noProof="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fr-FR" noProof="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fr-FR" noProof="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fr-FR" noProof="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fr-FR" noProof="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fr-FR" noProof="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fr-FR" noProof="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fr-FR" noProof="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fr-FR" noProof="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fr-FR" noProof="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fr-FR" noProof="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fr-FR" noProof="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fr-FR" noProof="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fr-FR" noProof="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fr-FR" noProof="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fr-FR" noProof="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fr-FR" noProof="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fr-FR" noProof="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fr-FR" noProof="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fr-FR" noProof="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fr-FR" noProof="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fr-FR" noProof="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fr-FR" noProof="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fr-FR" noProof="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fr-FR" noProof="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fr-FR" noProof="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fr-FR" noProof="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fr-FR" noProof="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fr-FR" noProof="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fr-FR" noProof="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fr-FR" noProof="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fr-FR" noProof="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fr-FR" noProof="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fr-FR" noProof="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fr-FR" noProof="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fr-FR" noProof="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fr-FR" noProof="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fr-FR" noProof="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fr-FR" noProof="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fr-FR" noProof="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fr-FR" noProof="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fr-FR" noProof="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fr-FR" noProof="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fr-FR" noProof="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fr-FR" noProof="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fr-FR" noProof="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fr-FR" noProof="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fr-FR" noProof="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fr-FR" noProof="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fr-FR" noProof="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fr-FR" noProof="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fr-FR" noProof="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fr-FR" noProof="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fr-FR" noProof="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fr-FR" noProof="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fr-FR" noProof="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fr-FR" noProof="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fr-FR" noProof="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fr-FR" noProof="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fr-FR" noProof="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fr-FR" noProof="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fr-FR" noProof="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fr-FR" noProof="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fr-FR" noProof="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fr-FR" noProof="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fr-FR" noProof="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fr-FR" noProof="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fr-FR" noProof="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fr-FR" noProof="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fr-FR" noProof="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fr-FR" noProof="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fr-FR" noProof="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fr-FR" noProof="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fr-FR" noProof="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fr-FR" noProof="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fr-FR" noProof="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fr-FR" noProof="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fr-FR" noProof="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fr-FR" noProof="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fr-FR" noProof="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fr-FR" noProof="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fr-FR" noProof="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fr-FR" noProof="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fr-FR" noProof="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fr-FR" noProof="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fr-FR" noProof="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fr-FR" noProof="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fr-FR" noProof="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fr-FR" noProof="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fr-FR" noProof="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fr-FR" noProof="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fr-FR" noProof="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fr-FR" noProof="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fr-FR" noProof="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fr-FR" noProof="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fr-FR" noProof="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fr-FR" noProof="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fr-FR" noProof="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fr-FR" noProof="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fr-FR" noProof="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fr-FR" noProof="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fr-FR" noProof="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fr-FR" noProof="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fr-FR" noProof="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fr-FR" noProof="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fr-FR" noProof="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fr-FR" noProof="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fr-FR" noProof="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fr-FR" noProof="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fr-FR" noProof="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fr-FR" noProof="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fr-FR" noProof="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fr-FR" noProof="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fr-FR" noProof="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fr-FR" noProof="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fr-FR" noProof="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fr-FR" noProof="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fr-FR" noProof="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fr-FR" noProof="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fr-FR" noProof="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fr-FR" noProof="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fr-FR" noProof="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fr-FR" noProof="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fr-FR" noProof="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fr-FR" noProof="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fr-FR" noProof="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fr-FR" noProof="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fr-FR" noProof="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fr-FR" noProof="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fr-FR" noProof="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fr-FR" noProof="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fr-FR" noProof="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fr-FR" noProof="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fr-FR" noProof="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fr-FR" noProof="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fr-FR" noProof="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fr-FR" noProof="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fr-FR" noProof="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fr-FR" noProof="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fr-FR" noProof="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fr-FR" noProof="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fr-FR" noProof="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fr-FR" noProof="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fr-FR" noProof="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fr-FR" noProof="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fr-FR" noProof="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fr-FR" noProof="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fr-FR" noProof="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fr-FR" noProof="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fr-FR" noProof="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fr-FR" noProof="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fr-FR" noProof="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fr-FR" noProof="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fr-FR" noProof="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fr-FR" noProof="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fr-FR" noProof="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fr-FR" noProof="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fr-FR" noProof="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fr-FR" noProof="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fr-FR" noProof="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fr-FR" noProof="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fr-FR" noProof="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fr-FR" noProof="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fr-FR" noProof="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fr-FR" noProof="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fr-FR" noProof="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fr-FR" noProof="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fr-FR" noProof="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fr-FR" noProof="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fr-FR" noProof="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fr-FR" noProof="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fr-FR" noProof="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fr-FR" noProof="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fr-FR" noProof="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fr-FR" noProof="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fr-FR" noProof="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fr-FR" noProof="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fr-FR" noProof="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fr-FR" noProof="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fr-FR" noProof="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fr-FR" noProof="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fr-FR" noProof="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fr-FR" noProof="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fr-FR" noProof="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fr-FR" noProof="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fr-FR" noProof="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fr-FR" noProof="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fr-FR" noProof="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fr-FR" noProof="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fr-FR" noProof="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fr-FR" noProof="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fr-FR" noProof="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fr-FR" noProof="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fr-FR" noProof="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fr-FR" noProof="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fr-FR" noProof="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fr-FR" noProof="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fr-FR" noProof="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fr-FR" noProof="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fr-FR" noProof="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fr-FR" noProof="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fr-FR" noProof="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fr-FR" noProof="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fr-FR" noProof="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fr-FR" noProof="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fr-FR" noProof="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fr-FR" noProof="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fr-FR" noProof="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fr-FR" noProof="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fr-FR" noProof="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fr-FR" noProof="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fr-FR" noProof="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fr-FR" noProof="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fr-FR" noProof="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fr-FR" noProof="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fr-FR" noProof="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fr-FR" noProof="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fr-FR" noProof="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fr-FR" noProof="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fr-FR" noProof="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fr-FR" noProof="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fr-FR" noProof="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fr-FR" noProof="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fr-FR" noProof="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fr-FR" noProof="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fr-FR" noProof="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fr-FR" noProof="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fr-FR" noProof="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fr-FR" noProof="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fr-FR" noProof="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fr-FR" noProof="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fr-FR" noProof="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fr-FR" noProof="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fr-FR" noProof="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fr-FR" noProof="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fr-FR" noProof="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fr-FR" noProof="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fr-FR" noProof="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fr-FR" noProof="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fr-FR" noProof="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fr-FR" noProof="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fr-FR" noProof="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fr-FR" noProof="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fr-FR" noProof="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fr-FR" noProof="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fr-FR" noProof="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fr-FR" noProof="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fr-FR" noProof="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fr-FR" noProof="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fr-FR" noProof="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fr-FR" noProof="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fr-FR" noProof="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fr-FR" noProof="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fr-FR" noProof="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fr-FR" noProof="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fr-FR" noProof="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fr-FR" noProof="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fr-FR" noProof="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fr-FR" noProof="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fr-FR" noProof="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fr-FR" noProof="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fr-FR" noProof="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fr-FR" noProof="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fr-FR" noProof="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fr-FR" noProof="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fr-FR" noProof="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fr-FR" noProof="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fr-FR" noProof="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fr-FR" noProof="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fr-FR" noProof="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fr-FR" noProof="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fr-FR" noProof="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fr-FR" noProof="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fr-FR" noProof="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fr-FR" noProof="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fr-FR" noProof="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fr-FR" noProof="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fr-FR" noProof="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fr-FR" noProof="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fr-FR" noProof="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fr-FR" noProof="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fr-FR" noProof="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fr-FR" noProof="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fr-FR" noProof="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fr-FR" noProof="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fr-FR" noProof="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fr-FR" noProof="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fr-FR" noProof="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fr-FR" noProof="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fr-FR" noProof="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fr-FR" noProof="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fr-FR" noProof="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fr-FR" noProof="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fr-FR" noProof="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fr-FR" noProof="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fr-FR" noProof="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fr-FR" noProof="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fr-FR" noProof="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fr-FR" noProof="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fr-FR" noProof="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fr-FR" noProof="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fr-FR" noProof="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fr-FR" noProof="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fr-FR" noProof="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fr-FR" noProof="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fr-FR" noProof="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fr-FR" noProof="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fr-FR" noProof="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fr-FR" noProof="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fr-FR" noProof="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fr-FR" noProof="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fr-FR" noProof="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fr-FR" noProof="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fr-FR" noProof="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fr-FR" noProof="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fr-FR" noProof="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fr-FR" noProof="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fr-FR" noProof="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fr-FR" noProof="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fr-FR" noProof="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fr-FR" noProof="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fr-FR" noProof="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fr-FR" noProof="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fr-FR" noProof="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fr-FR" noProof="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fr-FR" noProof="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fr-FR" noProof="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fr-FR" noProof="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fr-FR" noProof="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fr-FR" noProof="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fr-FR" noProof="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fr-FR" noProof="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fr-FR" noProof="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fr-FR" noProof="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fr-FR" noProof="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fr-FR" noProof="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fr-FR" noProof="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fr-FR" noProof="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fr-FR" noProof="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fr-FR" noProof="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fr-FR" noProof="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fr-FR" noProof="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fr-FR" noProof="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fr-FR" noProof="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fr-FR" noProof="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fr-FR" noProof="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fr-FR" noProof="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fr-FR" noProof="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fr-FR" noProof="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fr-FR" noProof="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fr-FR" noProof="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fr-FR" noProof="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fr-FR" noProof="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fr-FR" noProof="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fr-FR" noProof="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fr-FR" noProof="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fr-FR" noProof="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fr-FR" noProof="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fr-FR" noProof="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fr-FR" noProof="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fr-FR" noProof="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fr-FR" noProof="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fr-FR" noProof="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fr-FR" noProof="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fr-FR" noProof="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fr-FR" noProof="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fr-FR" noProof="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fr-FR" noProof="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fr-FR" noProof="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fr-FR" noProof="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fr-FR" noProof="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fr-FR" noProof="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fr-FR" noProof="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fr-FR" noProof="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fr-FR" noProof="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fr-FR" noProof="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fr-FR" noProof="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fr-FR" noProof="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fr-FR" noProof="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fr-FR" noProof="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fr-FR" noProof="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fr-FR" noProof="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fr-FR" noProof="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fr-FR" noProof="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fr-FR" noProof="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fr-FR" noProof="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fr-FR" noProof="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fr-FR" noProof="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fr-FR" noProof="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fr-FR" noProof="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fr-FR" noProof="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fr-FR" noProof="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fr-FR" noProof="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fr-FR" noProof="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fr-FR" noProof="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fr-FR" noProof="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fr-FR" noProof="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fr-FR" noProof="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fr-FR" noProof="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fr-FR" noProof="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fr-FR" noProof="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fr-FR" noProof="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fr-FR" noProof="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fr-FR" noProof="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fr-FR" noProof="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fr-FR" noProof="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fr-FR" noProof="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fr-FR" noProof="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fr-FR" noProof="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fr-FR" noProof="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fr-FR" noProof="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fr-FR" noProof="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fr-FR" noProof="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fr-FR" noProof="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fr-FR" noProof="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fr-FR" noProof="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fr-FR" noProof="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fr-FR" noProof="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fr-FR" noProof="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fr-FR" noProof="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fr-FR" noProof="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fr-FR" noProof="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fr-FR" noProof="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fr-FR" noProof="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fr-FR" noProof="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fr-FR" noProof="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fr-FR" noProof="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fr-FR" noProof="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fr-FR" noProof="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fr-FR" noProof="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fr-FR" noProof="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fr-FR" noProof="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fr-FR" noProof="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fr-FR" noProof="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fr-FR" noProof="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fr-FR" noProof="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fr-FR" noProof="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fr-FR" noProof="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fr-FR" noProof="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fr-FR" noProof="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fr-FR" noProof="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fr-FR" noProof="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fr-FR" noProof="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fr-FR" noProof="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fr-FR" noProof="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fr-FR" noProof="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fr-FR" noProof="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fr-FR" noProof="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fr-FR" noProof="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fr-FR" noProof="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fr-FR" noProof="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fr-FR" noProof="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fr-FR" noProof="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fr-FR" noProof="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fr-FR" noProof="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fr-FR" noProof="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fr-FR" noProof="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fr-FR" noProof="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fr-FR" noProof="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fr-FR" noProof="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fr-FR" noProof="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fr-FR" noProof="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fr-FR" noProof="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fr-FR" noProof="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fr-FR" noProof="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fr-FR" noProof="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fr-FR" noProof="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fr-FR" noProof="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fr-FR" noProof="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fr-FR" noProof="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fr-FR" noProof="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fr-FR" noProof="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fr-FR" noProof="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fr-FR" noProof="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fr-FR" noProof="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fr-FR" noProof="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fr-FR" noProof="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fr-FR" noProof="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fr-FR" noProof="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fr-FR" noProof="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fr-FR" noProof="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fr-FR" noProof="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fr-FR" noProof="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fr-FR" noProof="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fr-FR" noProof="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fr-FR" noProof="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fr-FR" noProof="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fr-FR" noProof="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fr-FR" noProof="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fr-FR" noProof="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fr-FR" noProof="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fr-FR" noProof="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fr-FR" noProof="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fr-FR" noProof="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fr-FR" noProof="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fr-FR" noProof="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fr-FR" noProof="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fr-FR" noProof="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fr-FR" noProof="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fr-FR" noProof="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fr-FR" noProof="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fr-FR" noProof="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fr-FR" noProof="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fr-FR" noProof="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fr-FR" noProof="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fr-FR" noProof="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fr-FR" noProof="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fr-FR" noProof="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fr-FR" noProof="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fr-FR" noProof="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fr-FR" noProof="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fr-FR" noProof="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fr-FR" noProof="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fr-FR" noProof="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fr-FR" noProof="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fr-FR" noProof="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fr-FR" noProof="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fr-FR" noProof="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fr-FR" noProof="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fr-FR" noProof="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fr-FR" noProof="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fr-FR" noProof="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fr-FR" noProof="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fr-FR" noProof="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fr-FR" noProof="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fr-FR" noProof="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fr-FR" noProof="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fr-FR" noProof="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fr-FR" noProof="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fr-FR" noProof="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fr-FR" noProof="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fr-FR" noProof="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fr-FR" noProof="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fr-FR" noProof="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fr-FR" noProof="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fr-FR" noProof="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fr-FR" noProof="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fr-FR" noProof="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fr-FR" noProof="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fr-FR" noProof="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fr-FR" noProof="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fr-FR" noProof="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fr-FR" noProof="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fr-FR" noProof="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fr-FR" noProof="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fr-FR" noProof="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fr-FR" noProof="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fr-FR" noProof="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fr-FR" noProof="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fr-FR" noProof="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fr-FR" noProof="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fr-FR" noProof="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fr-FR" noProof="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fr-FR" noProof="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fr-FR" noProof="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fr-FR" noProof="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fr-FR" noProof="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fr-FR" noProof="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fr-FR" noProof="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fr-FR" noProof="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fr-FR" noProof="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fr-FR" noProof="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fr-FR" noProof="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fr-FR" noProof="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fr-FR" noProof="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fr-FR" noProof="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fr-FR" noProof="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fr-FR" noProof="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fr-FR" noProof="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fr-FR" noProof="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fr-FR" noProof="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fr-FR" noProof="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fr-FR" noProof="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fr-FR" noProof="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fr-FR" noProof="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fr-FR" noProof="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fr-FR" noProof="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fr-FR" noProof="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fr-FR" noProof="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fr-FR" noProof="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fr-FR" noProof="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fr-FR" noProof="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fr-FR" noProof="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fr-FR" noProof="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fr-FR" noProof="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fr-FR" noProof="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fr-FR" noProof="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fr-FR" noProof="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fr-FR" noProof="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fr-FR" noProof="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fr-FR" noProof="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fr-FR" noProof="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fr-FR" noProof="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fr-FR" noProof="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fr-FR" noProof="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fr-FR" noProof="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fr-FR" noProof="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fr-FR" noProof="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fr-FR" noProof="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fr-FR" noProof="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fr-FR" noProof="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fr-FR" noProof="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fr-FR" noProof="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fr-FR" noProof="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fr-FR" noProof="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fr-FR" noProof="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fr-FR" noProof="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fr-FR" noProof="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fr-FR" noProof="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fr-FR" noProof="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fr-FR" noProof="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fr-FR" noProof="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fr-FR" noProof="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fr-FR" noProof="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fr-FR" noProof="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fr-FR" noProof="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fr-FR" noProof="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fr-FR" noProof="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fr-FR" noProof="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fr-FR" noProof="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fr-FR" noProof="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fr-FR" noProof="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fr-FR" noProof="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fr-FR" noProof="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fr-FR" noProof="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fr-FR" noProof="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fr-FR" noProof="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fr-FR" noProof="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fr-FR" noProof="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fr-FR" noProof="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fr-FR" noProof="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fr-FR" noProof="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fr-FR" noProof="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fr-FR" noProof="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fr-FR" noProof="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fr-FR" noProof="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fr-FR" noProof="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fr-FR" noProof="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fr-FR" noProof="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fr-FR" noProof="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fr-FR" noProof="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fr-FR" noProof="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fr-FR" noProof="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fr-FR" noProof="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fr-FR" noProof="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fr-FR" noProof="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fr-FR" noProof="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fr-FR" noProof="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fr-FR" noProof="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fr-FR" noProof="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fr-FR" noProof="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fr-FR" noProof="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fr-FR" noProof="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fr-FR" noProof="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fr-FR" noProof="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fr-FR" noProof="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fr-FR" noProof="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fr-FR" noProof="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fr-FR" noProof="0"/>
            </a:p>
          </p:txBody>
        </p:sp>
      </p:grpSp>
      <p:sp>
        <p:nvSpPr>
          <p:cNvPr id="2" name="Titr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vl1pPr>
          </a:lstStyle>
          <a:p>
            <a:pPr rtl="0"/>
            <a:r>
              <a:rPr lang="fr-FR" noProof="0"/>
              <a:t>CLIQUEZ ICI POUR MODIFIER LE TITRE</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fr-FR" noProof="0"/>
              <a:t>01/07/20XX</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fr-FR" noProof="0" smtClean="0"/>
              <a:pPr rtl="0"/>
              <a:t>‹N°›</a:t>
            </a:fld>
            <a:endParaRPr lang="fr-FR" noProof="0"/>
          </a:p>
        </p:txBody>
      </p:sp>
      <p:sp>
        <p:nvSpPr>
          <p:cNvPr id="10" name="Espace réservé du texte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21" name="Espace réservé du texte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17" name="Espace réservé du texte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18" name="Espace réservé du texte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19" name="Espace réservé du texte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22" name="Espace réservé du texte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23" name="Espace réservé du texte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24" name="Espace réservé du texte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fr-FR" noProof="0"/>
              <a:t>CLIQUER SURR TEXTE</a:t>
            </a:r>
          </a:p>
        </p:txBody>
      </p:sp>
      <p:sp>
        <p:nvSpPr>
          <p:cNvPr id="5" name="Espace réservé du pied de page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defRPr>
            </a:lvl1pPr>
          </a:lstStyle>
          <a:p>
            <a:pPr rtl="0"/>
            <a:r>
              <a:rPr lang="fr-FR" noProof="0"/>
              <a:t>Titre de la présentation promotionnelle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Avantages du produit">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cxnSp>
        <p:nvCxnSpPr>
          <p:cNvPr id="27" name="Connecteur droit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r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fr-FR" noProof="0"/>
              <a:t>CLIQUEZ ICI POUR MODIFIER LE TITRE</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fr-FR" noProof="0"/>
              <a:t>1/7/20XX</a:t>
            </a:r>
          </a:p>
        </p:txBody>
      </p:sp>
      <p:sp>
        <p:nvSpPr>
          <p:cNvPr id="5" name="Espace réservé du pied de page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fr-FR" noProof="0"/>
              <a:t>Titre du pitch deck</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
        <p:nvSpPr>
          <p:cNvPr id="13" name="Espace réservé du contenu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fr-FR" noProof="0"/>
              <a:t>icône</a:t>
            </a:r>
          </a:p>
        </p:txBody>
      </p:sp>
      <p:sp>
        <p:nvSpPr>
          <p:cNvPr id="19" name="Espace réservé du contenu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fr-FR" noProof="0"/>
              <a:t>icône</a:t>
            </a:r>
          </a:p>
        </p:txBody>
      </p:sp>
      <p:sp>
        <p:nvSpPr>
          <p:cNvPr id="22" name="Espace réservé du contenu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fr-FR" noProof="0"/>
              <a:t>icône</a:t>
            </a:r>
          </a:p>
        </p:txBody>
      </p:sp>
      <p:sp>
        <p:nvSpPr>
          <p:cNvPr id="23" name="Espace réservé du texte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Description de la section</a:t>
            </a:r>
          </a:p>
        </p:txBody>
      </p:sp>
      <p:sp>
        <p:nvSpPr>
          <p:cNvPr id="34" name="Espace réservé du texte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Description de la section</a:t>
            </a:r>
          </a:p>
        </p:txBody>
      </p:sp>
      <p:sp>
        <p:nvSpPr>
          <p:cNvPr id="35" name="Espace réservé du texte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Description de la section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En-têt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vl1pPr>
          </a:lstStyle>
          <a:p>
            <a:pPr rtl="0"/>
            <a:r>
              <a:rPr lang="fr-FR" noProof="0"/>
              <a:t>CLIQUEZ ICI POUR MODIFIER LE TITRE</a:t>
            </a:r>
          </a:p>
        </p:txBody>
      </p:sp>
      <p:grpSp>
        <p:nvGrpSpPr>
          <p:cNvPr id="7" name="Espace réservé d’image 795" descr="illustration abstraite colorée de bâtiment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fr-FR" noProof="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fr-FR" noProof="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fr-FR" noProof="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fr-FR" noProof="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fr-FR" noProof="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fr-FR" noProof="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fr-FR" noProof="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fr-FR" noProof="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fr-FR" noProof="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fr-FR" noProof="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fr-FR" noProof="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fr-FR" noProof="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fr-FR" noProof="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fr-FR" noProof="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fr-FR" noProof="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fr-FR" noProof="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fr-FR" noProof="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fr-FR" noProof="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fr-FR" noProof="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fr-FR" noProof="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fr-FR" noProof="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fr-FR" noProof="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fr-FR" noProof="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fr-FR" noProof="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fr-FR" noProof="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fr-FR" noProof="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fr-FR" noProof="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fr-FR" noProof="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fr-FR" noProof="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fr-FR" noProof="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fr-FR" noProof="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fr-FR" noProof="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fr-FR" noProof="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fr-FR" noProof="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fr-FR" noProof="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fr-FR" noProof="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fr-FR" noProof="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fr-FR" noProof="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fr-FR" noProof="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fr-FR" noProof="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fr-FR" noProof="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fr-FR" noProof="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fr-FR" noProof="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fr-FR" noProof="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fr-FR" noProof="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fr-FR" noProof="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fr-FR" noProof="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fr-FR" noProof="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fr-FR" noProof="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fr-FR" noProof="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fr-FR" noProof="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fr-FR" noProof="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fr-FR" noProof="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fr-FR" noProof="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fr-FR" noProof="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fr-FR" noProof="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fr-FR" noProof="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fr-FR" noProof="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fr-FR" noProof="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fr-FR" noProof="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fr-FR" noProof="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fr-FR" noProof="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fr-FR" noProof="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fr-FR" noProof="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fr-FR" noProof="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fr-FR" noProof="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fr-FR" noProof="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fr-FR" noProof="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fr-FR" noProof="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fr-FR" noProof="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fr-FR" noProof="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fr-FR" noProof="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fr-FR" noProof="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fr-FR" noProof="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fr-FR" noProof="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fr-FR" noProof="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fr-FR" noProof="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fr-FR" noProof="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fr-FR" noProof="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fr-FR" noProof="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fr-FR" noProof="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fr-FR" noProof="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fr-FR" noProof="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fr-FR" noProof="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fr-FR" noProof="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fr-FR" noProof="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fr-FR" noProof="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fr-FR" noProof="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fr-FR" noProof="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fr-FR" noProof="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fr-FR" noProof="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fr-FR" noProof="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fr-FR" noProof="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fr-FR" noProof="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fr-FR" noProof="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fr-FR" noProof="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fr-FR" noProof="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fr-FR" noProof="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fr-FR" noProof="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fr-FR" noProof="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fr-FR" noProof="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fr-FR" noProof="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fr-FR" noProof="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fr-FR" noProof="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fr-FR" noProof="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fr-FR" noProof="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fr-FR" noProof="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fr-FR" noProof="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fr-FR" noProof="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fr-FR" noProof="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fr-FR" noProof="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fr-FR" noProof="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fr-FR" noProof="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fr-FR" noProof="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fr-FR" noProof="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fr-FR" noProof="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fr-FR" noProof="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fr-FR" noProof="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fr-FR" noProof="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fr-FR" noProof="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fr-FR" noProof="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fr-FR" noProof="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fr-FR" noProof="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fr-FR" noProof="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fr-FR" noProof="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fr-FR" noProof="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fr-FR" noProof="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fr-FR" noProof="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fr-FR" noProof="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fr-FR" noProof="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fr-FR" noProof="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fr-FR" noProof="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fr-FR" noProof="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fr-FR" noProof="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fr-FR" noProof="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fr-FR" noProof="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fr-FR" noProof="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fr-FR" noProof="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fr-FR" noProof="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fr-FR" noProof="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fr-FR" noProof="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fr-FR" noProof="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fr-FR" noProof="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fr-FR" noProof="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fr-FR" noProof="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fr-FR" noProof="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fr-FR" noProof="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fr-FR" noProof="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fr-FR" noProof="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fr-FR" noProof="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fr-FR" noProof="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fr-FR" noProof="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fr-FR" noProof="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fr-FR" noProof="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fr-FR" noProof="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fr-FR" noProof="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fr-FR" noProof="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fr-FR" noProof="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fr-FR" noProof="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fr-FR" noProof="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fr-FR" noProof="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fr-FR" noProof="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fr-FR" noProof="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fr-FR" noProof="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fr-FR" noProof="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fr-FR" noProof="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fr-FR" noProof="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fr-FR" noProof="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fr-FR" noProof="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fr-FR" noProof="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fr-FR" noProof="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fr-FR" noProof="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fr-FR" noProof="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fr-FR" noProof="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fr-FR" noProof="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fr-FR" noProof="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fr-FR" noProof="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fr-FR" noProof="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fr-FR" noProof="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fr-FR" noProof="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fr-FR" noProof="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fr-FR" noProof="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fr-FR" noProof="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fr-FR" noProof="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fr-FR" noProof="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fr-FR" noProof="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fr-FR" noProof="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fr-FR" noProof="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fr-FR" noProof="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fr-FR" noProof="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fr-FR" noProof="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fr-FR" noProof="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fr-FR" noProof="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fr-FR" noProof="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fr-FR" noProof="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fr-FR" noProof="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fr-FR" noProof="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fr-FR" noProof="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fr-FR" noProof="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fr-FR" noProof="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fr-FR" noProof="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fr-FR" noProof="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fr-FR" noProof="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fr-FR" noProof="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fr-FR" noProof="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fr-FR" noProof="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fr-FR" noProof="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fr-FR" noProof="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fr-FR" noProof="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fr-FR" noProof="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fr-FR" noProof="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fr-FR" noProof="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fr-FR" noProof="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fr-FR" noProof="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fr-FR" noProof="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fr-FR" noProof="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fr-FR" noProof="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fr-FR" noProof="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fr-FR" noProof="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fr-FR" noProof="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fr-FR" noProof="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fr-FR" noProof="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fr-FR" noProof="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fr-FR" noProof="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fr-FR" noProof="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fr-FR" noProof="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fr-FR" noProof="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fr-FR" noProof="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fr-FR" noProof="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fr-FR" noProof="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fr-FR" noProof="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fr-FR" noProof="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fr-FR" noProof="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fr-FR" noProof="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fr-FR" noProof="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fr-FR" noProof="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fr-FR" noProof="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fr-FR" noProof="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fr-FR" noProof="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fr-FR" noProof="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fr-FR" noProof="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fr-FR" noProof="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fr-FR" noProof="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fr-FR" noProof="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fr-FR" noProof="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fr-FR" noProof="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fr-FR" noProof="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fr-FR" noProof="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fr-FR" noProof="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fr-FR" noProof="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fr-FR" noProof="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fr-FR" noProof="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fr-FR" noProof="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fr-FR" noProof="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fr-FR" noProof="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fr-FR" noProof="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fr-FR" noProof="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fr-FR" noProof="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fr-FR" noProof="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fr-FR" noProof="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fr-FR" noProof="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fr-FR" noProof="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fr-FR" noProof="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fr-FR" noProof="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fr-FR" noProof="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fr-FR" noProof="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fr-FR" noProof="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fr-FR" noProof="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fr-FR" noProof="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fr-FR" noProof="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fr-FR" noProof="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fr-FR" noProof="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fr-FR" noProof="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fr-FR" noProof="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fr-FR" noProof="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fr-FR" noProof="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fr-FR" noProof="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fr-FR" noProof="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fr-FR" noProof="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fr-FR" noProof="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fr-FR" noProof="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fr-FR" noProof="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fr-FR" noProof="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fr-FR" noProof="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fr-FR" noProof="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fr-FR" noProof="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fr-FR" noProof="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fr-FR" noProof="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fr-FR" noProof="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fr-FR" noProof="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fr-FR" noProof="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fr-FR" noProof="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fr-FR" noProof="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fr-FR" noProof="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fr-FR" noProof="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fr-FR" noProof="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fr-FR" noProof="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fr-FR" noProof="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fr-FR" noProof="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fr-FR" noProof="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fr-FR" noProof="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fr-FR" noProof="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fr-FR" noProof="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fr-FR" noProof="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fr-FR" noProof="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fr-FR" noProof="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fr-FR" noProof="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fr-FR" noProof="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fr-FR" noProof="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fr-FR" noProof="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fr-FR" noProof="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fr-FR" noProof="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fr-FR" noProof="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fr-FR" noProof="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fr-FR" noProof="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fr-FR" noProof="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fr-FR" noProof="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fr-FR" noProof="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fr-FR" noProof="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fr-FR" noProof="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fr-FR" noProof="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fr-FR" noProof="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fr-FR" noProof="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fr-FR" noProof="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fr-FR" noProof="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fr-FR" noProof="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fr-FR" noProof="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fr-FR" noProof="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fr-FR" noProof="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fr-FR" noProof="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fr-FR" noProof="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fr-FR" noProof="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fr-FR" noProof="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fr-FR" noProof="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fr-FR" noProof="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fr-FR" noProof="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fr-FR" noProof="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fr-FR" noProof="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fr-FR" noProof="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fr-FR" noProof="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fr-FR" noProof="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fr-FR" noProof="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fr-FR" noProof="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fr-FR" noProof="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fr-FR" noProof="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fr-FR" noProof="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fr-FR" noProof="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fr-FR" noProof="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fr-FR" noProof="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fr-FR" noProof="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fr-FR" noProof="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fr-FR" noProof="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fr-FR" noProof="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fr-FR" noProof="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fr-FR" noProof="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fr-FR" noProof="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fr-FR" noProof="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fr-FR" noProof="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fr-FR" noProof="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fr-FR" noProof="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fr-FR" noProof="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fr-FR" noProof="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fr-FR" noProof="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fr-FR" noProof="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fr-FR" noProof="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fr-FR" noProof="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fr-FR" noProof="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fr-FR" noProof="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fr-FR" noProof="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fr-FR" noProof="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fr-FR" noProof="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fr-FR" noProof="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fr-FR" noProof="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fr-FR" noProof="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fr-FR" noProof="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fr-FR" noProof="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fr-FR" noProof="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fr-FR" noProof="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fr-FR" noProof="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fr-FR" noProof="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fr-FR" noProof="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fr-FR" noProof="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fr-FR" noProof="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fr-FR" noProof="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fr-FR" noProof="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fr-FR" noProof="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fr-FR" noProof="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fr-FR" noProof="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fr-FR" noProof="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fr-FR" noProof="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fr-FR" noProof="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fr-FR" noProof="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fr-FR" noProof="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fr-FR" noProof="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fr-FR" noProof="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fr-FR" noProof="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fr-FR" noProof="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fr-FR" noProof="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fr-FR" noProof="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fr-FR" noProof="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fr-FR" noProof="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fr-FR" noProof="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fr-FR" noProof="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fr-FR" noProof="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fr-FR" noProof="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fr-FR" noProof="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fr-FR" noProof="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fr-FR" noProof="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fr-FR" noProof="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fr-FR" noProof="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fr-FR" noProof="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fr-FR" noProof="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fr-FR" noProof="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fr-FR" noProof="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fr-FR" noProof="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fr-FR" noProof="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fr-FR" noProof="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fr-FR" noProof="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fr-FR" noProof="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fr-FR" noProof="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fr-FR" noProof="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fr-FR" noProof="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fr-FR" noProof="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fr-FR" noProof="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fr-FR" noProof="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fr-FR" noProof="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fr-FR" noProof="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fr-FR" noProof="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fr-FR" noProof="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fr-FR" noProof="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fr-FR" noProof="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fr-FR" noProof="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fr-FR" noProof="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fr-FR" noProof="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fr-FR" noProof="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fr-FR" noProof="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fr-FR" noProof="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fr-FR" noProof="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fr-FR" noProof="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fr-FR" noProof="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fr-FR" noProof="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fr-FR" noProof="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fr-FR" noProof="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fr-FR" noProof="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fr-FR" noProof="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fr-FR" noProof="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fr-FR" noProof="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fr-FR" noProof="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fr-FR" noProof="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fr-FR" noProof="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fr-FR" noProof="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fr-FR" noProof="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fr-FR" noProof="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fr-FR" noProof="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fr-FR" noProof="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fr-FR" noProof="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fr-FR" noProof="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fr-FR" noProof="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fr-FR" noProof="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fr-FR" noProof="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fr-FR" noProof="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fr-FR" noProof="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fr-FR" noProof="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fr-FR" noProof="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fr-FR" noProof="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fr-FR" noProof="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fr-FR" noProof="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fr-FR" noProof="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fr-FR" noProof="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fr-FR" noProof="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fr-FR" noProof="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fr-FR" noProof="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fr-FR" noProof="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fr-FR" noProof="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fr-FR" noProof="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fr-FR" noProof="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fr-FR" noProof="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fr-FR" noProof="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fr-FR" noProof="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fr-FR" noProof="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fr-FR" noProof="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fr-FR" noProof="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fr-FR" noProof="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fr-FR" noProof="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fr-FR" noProof="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fr-FR" noProof="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fr-FR" noProof="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fr-FR" noProof="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fr-FR" noProof="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fr-FR" noProof="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fr-FR" noProof="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fr-FR" noProof="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fr-FR" noProof="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fr-FR" noProof="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fr-FR" noProof="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fr-FR" noProof="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fr-FR" noProof="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fr-FR" noProof="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fr-FR" noProof="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fr-FR" noProof="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fr-FR" noProof="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fr-FR" noProof="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fr-FR" noProof="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fr-FR" noProof="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fr-FR" noProof="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fr-FR" noProof="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fr-FR" noProof="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fr-FR" noProof="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fr-FR" noProof="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fr-FR" noProof="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fr-FR" noProof="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fr-FR" noProof="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fr-FR" noProof="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fr-FR" noProof="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fr-FR" noProof="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fr-FR" noProof="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fr-FR" noProof="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fr-FR" noProof="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fr-FR" noProof="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fr-FR" noProof="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fr-FR" noProof="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fr-FR" noProof="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fr-FR" noProof="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fr-FR" noProof="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fr-FR" noProof="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fr-FR" noProof="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fr-FR" noProof="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fr-FR" noProof="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fr-FR" noProof="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fr-FR" noProof="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fr-FR" noProof="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fr-FR" noProof="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fr-FR" noProof="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fr-FR" noProof="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fr-FR" noProof="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fr-FR" noProof="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fr-FR" noProof="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fr-FR" noProof="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fr-FR" noProof="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fr-FR" noProof="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fr-FR" noProof="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fr-FR" noProof="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fr-FR" noProof="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fr-FR" noProof="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fr-FR" noProof="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fr-FR" noProof="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fr-FR" noProof="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fr-FR" noProof="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fr-FR" noProof="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fr-FR" noProof="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fr-FR" noProof="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fr-FR" noProof="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fr-FR" noProof="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Modèle commercia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cxnSp>
        <p:nvCxnSpPr>
          <p:cNvPr id="8" name="Connecteur droit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r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fr-FR" noProof="0"/>
              <a:t>CLIQUEZ ICI POUR MODIFIER LE TITRE</a:t>
            </a:r>
          </a:p>
        </p:txBody>
      </p:sp>
      <p:sp>
        <p:nvSpPr>
          <p:cNvPr id="4" name="Espace réservé de la date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fr-FR" noProof="0"/>
              <a:t>1/7/20XX</a:t>
            </a:r>
          </a:p>
        </p:txBody>
      </p:sp>
      <p:sp>
        <p:nvSpPr>
          <p:cNvPr id="5" name="Espace réservé du pied de page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fr-FR" noProof="0"/>
              <a:t>Titre du pitch deck</a:t>
            </a:r>
          </a:p>
        </p:txBody>
      </p:sp>
      <p:sp>
        <p:nvSpPr>
          <p:cNvPr id="6" name="Espace réservé du numéro de diapositive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fr-FR" noProof="0" smtClean="0"/>
              <a:t>‹N°›</a:t>
            </a:fld>
            <a:endParaRPr lang="fr-FR" noProof="0"/>
          </a:p>
        </p:txBody>
      </p:sp>
      <p:sp>
        <p:nvSpPr>
          <p:cNvPr id="13" name="Espace réservé du contenu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fr-FR" noProof="0"/>
              <a:t>icône</a:t>
            </a:r>
          </a:p>
        </p:txBody>
      </p:sp>
      <p:sp>
        <p:nvSpPr>
          <p:cNvPr id="17" name="Espace réservé du texte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Description de la section</a:t>
            </a:r>
          </a:p>
        </p:txBody>
      </p:sp>
      <p:sp>
        <p:nvSpPr>
          <p:cNvPr id="19" name="Espace réservé du contenu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fr-FR" noProof="0"/>
              <a:t>icône</a:t>
            </a:r>
          </a:p>
        </p:txBody>
      </p:sp>
      <p:sp>
        <p:nvSpPr>
          <p:cNvPr id="20" name="Espace réservé du texte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Description de la section</a:t>
            </a:r>
          </a:p>
        </p:txBody>
      </p:sp>
      <p:sp>
        <p:nvSpPr>
          <p:cNvPr id="22" name="Espace réservé du contenu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fr-FR" noProof="0"/>
              <a:t>icône</a:t>
            </a:r>
          </a:p>
        </p:txBody>
      </p:sp>
      <p:sp>
        <p:nvSpPr>
          <p:cNvPr id="23" name="Espace réservé du texte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Description de la section</a:t>
            </a:r>
          </a:p>
        </p:txBody>
      </p:sp>
      <p:sp>
        <p:nvSpPr>
          <p:cNvPr id="15" name="Espace réservé du texte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fr-FR" noProof="0"/>
              <a:t>PUCE 2</a:t>
            </a:r>
          </a:p>
        </p:txBody>
      </p:sp>
      <p:sp>
        <p:nvSpPr>
          <p:cNvPr id="16" name="Espace réservé du texte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fr-FR" noProof="0"/>
              <a:t>PUCE 3</a:t>
            </a:r>
          </a:p>
        </p:txBody>
      </p:sp>
      <p:sp>
        <p:nvSpPr>
          <p:cNvPr id="24" name="Espace réservé du texte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fr-FR" noProof="0"/>
              <a:t>PUCE 4</a:t>
            </a:r>
          </a:p>
        </p:txBody>
      </p:sp>
      <p:cxnSp>
        <p:nvCxnSpPr>
          <p:cNvPr id="10" name="Connecteur droit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Vue d’ensemble du marché">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cxnSp>
        <p:nvCxnSpPr>
          <p:cNvPr id="11" name="Connecteur droit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r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fr-FR" noProof="0"/>
              <a:t>Modifiez le style du titre</a:t>
            </a:r>
          </a:p>
        </p:txBody>
      </p:sp>
      <p:sp>
        <p:nvSpPr>
          <p:cNvPr id="6" name="Espace réservé du pied de page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fr-FR" noProof="0"/>
              <a:t>Titre du pitch deck</a:t>
            </a:r>
          </a:p>
        </p:txBody>
      </p:sp>
      <p:sp>
        <p:nvSpPr>
          <p:cNvPr id="7" name="Espace réservé du numéro de diapositive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fr-FR" noProof="0" smtClean="0"/>
              <a:pPr rtl="0"/>
              <a:t>‹N°›</a:t>
            </a:fld>
            <a:endParaRPr lang="fr-FR" noProof="0"/>
          </a:p>
        </p:txBody>
      </p:sp>
      <p:sp>
        <p:nvSpPr>
          <p:cNvPr id="16" name="Espace réservé du texte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1</a:t>
            </a:r>
          </a:p>
        </p:txBody>
      </p:sp>
      <p:sp>
        <p:nvSpPr>
          <p:cNvPr id="17" name="Espace réservé du texte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fr-FR" noProof="0"/>
              <a:t>2</a:t>
            </a:r>
          </a:p>
        </p:txBody>
      </p:sp>
      <p:sp>
        <p:nvSpPr>
          <p:cNvPr id="18" name="Espace réservé du texte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fr-FR" noProof="0"/>
              <a:t>3</a:t>
            </a:r>
          </a:p>
        </p:txBody>
      </p:sp>
      <p:sp>
        <p:nvSpPr>
          <p:cNvPr id="20" name="Espace réservé du texte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fr-FR" noProof="0"/>
              <a:t>Description de la section</a:t>
            </a:r>
          </a:p>
        </p:txBody>
      </p:sp>
      <p:sp>
        <p:nvSpPr>
          <p:cNvPr id="21" name="Espace réservé du texte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fr-FR" noProof="0"/>
              <a:t>Description de la section</a:t>
            </a:r>
          </a:p>
        </p:txBody>
      </p:sp>
      <p:sp>
        <p:nvSpPr>
          <p:cNvPr id="9" name="Espace réservé du texte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fr-FR" noProof="0"/>
              <a:t>Description de la section</a:t>
            </a:r>
          </a:p>
        </p:txBody>
      </p:sp>
      <p:sp>
        <p:nvSpPr>
          <p:cNvPr id="24" name="Espace réservé de la date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fr-FR" noProof="0"/>
              <a:t>01/07/20XX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fr-FR" noProof="0"/>
              <a:t>CLIQUEZ POUR MODIFIER LE STYLE DU TITRE DE MASQUE</a:t>
            </a:r>
          </a:p>
        </p:txBody>
      </p:sp>
      <p:sp>
        <p:nvSpPr>
          <p:cNvPr id="3" name="Espace réservé du texte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fr-FR" noProof="0"/>
              <a:t>Modifiez les styles du texte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4" name="Espace réservé de la date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pPr rtl="0"/>
            <a:r>
              <a:rPr lang="fr-FR" noProof="0"/>
              <a:t>1/7/20XX</a:t>
            </a:r>
          </a:p>
        </p:txBody>
      </p:sp>
      <p:sp>
        <p:nvSpPr>
          <p:cNvPr id="5" name="Espace réservé du pied de page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pPr rtl="0"/>
            <a:r>
              <a:rPr lang="fr-FR" noProof="0"/>
              <a:t>Titre du pitch deck</a:t>
            </a:r>
          </a:p>
        </p:txBody>
      </p:sp>
      <p:sp>
        <p:nvSpPr>
          <p:cNvPr id="6" name="Espace réservé du numéro de diapositive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pPr rtl="0"/>
            <a:fld id="{B5CEABB6-07DC-46E8-9B57-56EC44A396E5}" type="slidenum">
              <a:rPr lang="fr-FR" noProof="0" smtClean="0"/>
              <a:pPr rtl="0"/>
              <a:t>‹N°›</a:t>
            </a:fld>
            <a:endParaRPr lang="fr-FR" noProof="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hyperlink" Target="https://www.studyrama.com/formations/fiches-metiers/agroalimentaire/conducteur-trice-de-ligne-de-fabrication-ou-de-17571" TargetMode="External"/><Relationship Id="rId3" Type="http://schemas.openxmlformats.org/officeDocument/2006/relationships/hyperlink" Target="https://www.studyrama.com/animateur-logistique-1160624" TargetMode="External"/><Relationship Id="rId7" Type="http://schemas.openxmlformats.org/officeDocument/2006/relationships/hyperlink" Target="https://www.studyrama.com/acheteur-1160824" TargetMode="External"/><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hyperlink" Target="https://www.studyrama.com/formations/fiches-metiers/transport-logistique/livreur-92096" TargetMode="External"/><Relationship Id="rId5" Type="http://schemas.openxmlformats.org/officeDocument/2006/relationships/hyperlink" Target="https://www.studyrama.com/formations/fiches-metiers/transport-logistique/gestionnaire-des-stocks-104271" TargetMode="External"/><Relationship Id="rId10" Type="http://schemas.openxmlformats.org/officeDocument/2006/relationships/hyperlink" Target="https://www.studyrama.com/formations/fiches-metiers/agroalimentaire/directeur-d-une-pme-104594" TargetMode="External"/><Relationship Id="rId4" Type="http://schemas.openxmlformats.org/officeDocument/2006/relationships/hyperlink" Target="https://www.studyrama.com/responsable-logistique-1166" TargetMode="External"/><Relationship Id="rId9" Type="http://schemas.openxmlformats.org/officeDocument/2006/relationships/hyperlink" Target="https://www.studyrama.com/ingenieur-nutritionniste-1160815" TargetMode="External"/></Relationships>
</file>

<file path=ppt/slides/_rels/slide12.xml.rels><?xml version="1.0" encoding="UTF-8" standalone="yes"?>
<Relationships xmlns="http://schemas.openxmlformats.org/package/2006/relationships"><Relationship Id="rId8" Type="http://schemas.openxmlformats.org/officeDocument/2006/relationships/hyperlink" Target="https://www.studyrama.com/formations/fiches-metiers/agroalimentaire/metier-brasseur-missions-formations-et-salaire-109045" TargetMode="External"/><Relationship Id="rId13" Type="http://schemas.openxmlformats.org/officeDocument/2006/relationships/hyperlink" Target="https://www.studyrama.com/formations/fiches-metiers/sante/charge-des-affaires-reglementaires" TargetMode="External"/><Relationship Id="rId3" Type="http://schemas.openxmlformats.org/officeDocument/2006/relationships/hyperlink" Target="https://www.studyrama.com/designer-packaging-1157043" TargetMode="External"/><Relationship Id="rId7" Type="http://schemas.openxmlformats.org/officeDocument/2006/relationships/hyperlink" Target="https://www.studyrama.com/formations/fiches-metiers/agroalimentaire/metier-conducteur-de-machine-de-fabrication-ou-de-17570" TargetMode="External"/><Relationship Id="rId12" Type="http://schemas.openxmlformats.org/officeDocument/2006/relationships/hyperlink" Target="https://www.studyrama.com/technicien-qualite-1160635" TargetMode="External"/><Relationship Id="rId2" Type="http://schemas.openxmlformats.org/officeDocument/2006/relationships/notesSlide" Target="../notesSlides/notesSlide9.xml"/><Relationship Id="rId1" Type="http://schemas.openxmlformats.org/officeDocument/2006/relationships/slideLayout" Target="../slideLayouts/slideLayout5.xml"/><Relationship Id="rId6" Type="http://schemas.openxmlformats.org/officeDocument/2006/relationships/hyperlink" Target="https://www.studyrama.com/responsable-maintenance-1160631" TargetMode="External"/><Relationship Id="rId11" Type="http://schemas.openxmlformats.org/officeDocument/2006/relationships/hyperlink" Target="https://www.studyrama.com/technicien-maintenance-1160634" TargetMode="External"/><Relationship Id="rId5" Type="http://schemas.openxmlformats.org/officeDocument/2006/relationships/hyperlink" Target="https://www.studyrama.com/responsable-atelier-fabrication-conditionnement-1160629" TargetMode="External"/><Relationship Id="rId10" Type="http://schemas.openxmlformats.org/officeDocument/2006/relationships/hyperlink" Target="https://www.studyrama.com/responsable-qualite-1160633" TargetMode="External"/><Relationship Id="rId4" Type="http://schemas.openxmlformats.org/officeDocument/2006/relationships/hyperlink" Target="https://www.studyrama.com/formations/fiches-metiers/agroalimentaire/operateur-trice-de-fabrication-17569" TargetMode="External"/><Relationship Id="rId9" Type="http://schemas.openxmlformats.org/officeDocument/2006/relationships/hyperlink" Target="https://www.studyrama.com/responsable-production-1160632" TargetMode="External"/><Relationship Id="rId14" Type="http://schemas.openxmlformats.org/officeDocument/2006/relationships/hyperlink" Target="https://www.studyrama.com/formations/fiches-metiers/agroalimentaire/responsable-commercial-agroalimentaire-104596" TargetMode="Externa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xml"/><Relationship Id="rId1" Type="http://schemas.openxmlformats.org/officeDocument/2006/relationships/slideLayout" Target="../slideLayouts/slideLayout5.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hyperlink" Target="https://www.studyrama.com/formations/specialites/agroalimentaire/agroalimentaire-quelle-place-pour-les-bac-4-5-94567" TargetMode="Externa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5.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18.xml"/><Relationship Id="rId1" Type="http://schemas.openxmlformats.org/officeDocument/2006/relationships/slideLayout" Target="../slideLayouts/slideLayout6.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a:extLst>
              <a:ext uri="{FF2B5EF4-FFF2-40B4-BE49-F238E27FC236}">
                <a16:creationId xmlns:a16="http://schemas.microsoft.com/office/drawing/2014/main" id="{F9A70E70-C058-4A66-85BB-82F2C235E05B}"/>
              </a:ext>
            </a:extLst>
          </p:cNvPr>
          <p:cNvSpPr>
            <a:spLocks noGrp="1"/>
          </p:cNvSpPr>
          <p:nvPr>
            <p:ph type="ctrTitle"/>
          </p:nvPr>
        </p:nvSpPr>
        <p:spPr>
          <a:xfrm>
            <a:off x="5779363" y="1953087"/>
            <a:ext cx="5326187" cy="2445559"/>
          </a:xfrm>
        </p:spPr>
        <p:txBody>
          <a:bodyPr rtlCol="0"/>
          <a:lstStyle/>
          <a:p>
            <a:pPr algn="ctr" rtl="0"/>
            <a:r>
              <a:rPr lang="fr-FR" dirty="0"/>
              <a:t>Semestre 1</a:t>
            </a:r>
            <a:br>
              <a:rPr lang="fr-FR" dirty="0"/>
            </a:br>
            <a:r>
              <a:rPr lang="fr-FR" dirty="0"/>
              <a:t> </a:t>
            </a:r>
            <a:br>
              <a:rPr lang="fr-FR" dirty="0"/>
            </a:br>
            <a:r>
              <a:rPr lang="fr-FR" dirty="0"/>
              <a:t>Agroalimentaire</a:t>
            </a:r>
          </a:p>
        </p:txBody>
      </p:sp>
      <p:sp>
        <p:nvSpPr>
          <p:cNvPr id="20" name="Sous-titre 2">
            <a:extLst>
              <a:ext uri="{FF2B5EF4-FFF2-40B4-BE49-F238E27FC236}">
                <a16:creationId xmlns:a16="http://schemas.microsoft.com/office/drawing/2014/main" id="{B1DFF4FF-96BE-9147-96D1-A240ED566CE1}"/>
              </a:ext>
            </a:extLst>
          </p:cNvPr>
          <p:cNvSpPr>
            <a:spLocks noGrp="1"/>
          </p:cNvSpPr>
          <p:nvPr>
            <p:ph type="subTitle" idx="1"/>
          </p:nvPr>
        </p:nvSpPr>
        <p:spPr>
          <a:xfrm>
            <a:off x="7812024" y="5341826"/>
            <a:ext cx="4379976" cy="1302813"/>
          </a:xfrm>
        </p:spPr>
        <p:txBody>
          <a:bodyPr rtlCol="0">
            <a:normAutofit fontScale="85000" lnSpcReduction="20000"/>
          </a:bodyPr>
          <a:lstStyle/>
          <a:p>
            <a:pPr rtl="0"/>
            <a:r>
              <a:rPr lang="fr-FR" dirty="0"/>
              <a:t>Philippe ASTIC</a:t>
            </a:r>
          </a:p>
          <a:p>
            <a:pPr rtl="0"/>
            <a:r>
              <a:rPr lang="fr-FR" dirty="0"/>
              <a:t>Semestre  1     2023 2024</a:t>
            </a:r>
          </a:p>
          <a:p>
            <a:pPr rtl="0"/>
            <a:r>
              <a:rPr lang="fr-FR" dirty="0"/>
              <a:t>BTSA ANABIOTEC</a:t>
            </a:r>
          </a:p>
          <a:p>
            <a:pPr rtl="0"/>
            <a:r>
              <a:rPr lang="fr-FR" dirty="0"/>
              <a:t>Source: Panorama des industries agroalimentaire Edition 2022</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 la date 2">
            <a:extLst>
              <a:ext uri="{FF2B5EF4-FFF2-40B4-BE49-F238E27FC236}">
                <a16:creationId xmlns:a16="http://schemas.microsoft.com/office/drawing/2014/main" id="{68977455-CBC0-7038-3F78-5C8D5C63E12D}"/>
              </a:ext>
            </a:extLst>
          </p:cNvPr>
          <p:cNvSpPr>
            <a:spLocks noGrp="1"/>
          </p:cNvSpPr>
          <p:nvPr>
            <p:ph type="dt" sz="half" idx="10"/>
          </p:nvPr>
        </p:nvSpPr>
        <p:spPr/>
        <p:txBody>
          <a:bodyPr/>
          <a:lstStyle/>
          <a:p>
            <a:pPr rtl="0"/>
            <a:r>
              <a:rPr lang="fr-FR" noProof="0" dirty="0"/>
              <a:t>Rentrée 2023</a:t>
            </a:r>
          </a:p>
        </p:txBody>
      </p:sp>
      <p:sp>
        <p:nvSpPr>
          <p:cNvPr id="4" name="Espace réservé du pied de page 3">
            <a:extLst>
              <a:ext uri="{FF2B5EF4-FFF2-40B4-BE49-F238E27FC236}">
                <a16:creationId xmlns:a16="http://schemas.microsoft.com/office/drawing/2014/main" id="{AD1611BE-DD8C-EAA8-D0E9-D0C3BCEDFA81}"/>
              </a:ext>
            </a:extLst>
          </p:cNvPr>
          <p:cNvSpPr>
            <a:spLocks noGrp="1"/>
          </p:cNvSpPr>
          <p:nvPr>
            <p:ph type="ftr" sz="quarter" idx="11"/>
          </p:nvPr>
        </p:nvSpPr>
        <p:spPr/>
        <p:txBody>
          <a:bodyPr/>
          <a:lstStyle/>
          <a:p>
            <a:pPr rtl="0"/>
            <a:r>
              <a:rPr lang="fr-FR" noProof="0" dirty="0" err="1"/>
              <a:t>Biotechnologies.education</a:t>
            </a:r>
            <a:endParaRPr lang="fr-FR" noProof="0" dirty="0"/>
          </a:p>
          <a:p>
            <a:pPr rtl="0"/>
            <a:endParaRPr lang="fr-FR" noProof="0" dirty="0"/>
          </a:p>
        </p:txBody>
      </p:sp>
      <p:sp>
        <p:nvSpPr>
          <p:cNvPr id="5" name="Espace réservé du numéro de diapositive 4">
            <a:extLst>
              <a:ext uri="{FF2B5EF4-FFF2-40B4-BE49-F238E27FC236}">
                <a16:creationId xmlns:a16="http://schemas.microsoft.com/office/drawing/2014/main" id="{4128D52B-78D9-E9DA-211B-D81B5C71029B}"/>
              </a:ext>
            </a:extLst>
          </p:cNvPr>
          <p:cNvSpPr>
            <a:spLocks noGrp="1"/>
          </p:cNvSpPr>
          <p:nvPr>
            <p:ph type="sldNum" sz="quarter" idx="12"/>
          </p:nvPr>
        </p:nvSpPr>
        <p:spPr/>
        <p:txBody>
          <a:bodyPr/>
          <a:lstStyle/>
          <a:p>
            <a:pPr rtl="0"/>
            <a:fld id="{B5CEABB6-07DC-46E8-9B57-56EC44A396E5}" type="slidenum">
              <a:rPr lang="fr-FR" noProof="0" smtClean="0"/>
              <a:t>10</a:t>
            </a:fld>
            <a:endParaRPr lang="fr-FR" noProof="0"/>
          </a:p>
        </p:txBody>
      </p:sp>
      <p:sp>
        <p:nvSpPr>
          <p:cNvPr id="6" name="Espace réservé du texte 5">
            <a:extLst>
              <a:ext uri="{FF2B5EF4-FFF2-40B4-BE49-F238E27FC236}">
                <a16:creationId xmlns:a16="http://schemas.microsoft.com/office/drawing/2014/main" id="{CFD3DED8-203E-FB04-252E-9375FFDDACF7}"/>
              </a:ext>
            </a:extLst>
          </p:cNvPr>
          <p:cNvSpPr>
            <a:spLocks noGrp="1"/>
          </p:cNvSpPr>
          <p:nvPr>
            <p:ph type="body" sz="quarter" idx="13"/>
          </p:nvPr>
        </p:nvSpPr>
        <p:spPr>
          <a:xfrm>
            <a:off x="390617" y="585926"/>
            <a:ext cx="4562383" cy="5010202"/>
          </a:xfrm>
        </p:spPr>
        <p:txBody>
          <a:bodyPr>
            <a:noAutofit/>
          </a:bodyPr>
          <a:lstStyle/>
          <a:p>
            <a:pPr algn="just"/>
            <a:r>
              <a:rPr lang="fr-FR" sz="2000" dirty="0">
                <a:latin typeface="Times New Roman" panose="02020603050405020304" pitchFamily="18" charset="0"/>
                <a:cs typeface="Times New Roman" panose="02020603050405020304" pitchFamily="18" charset="0"/>
              </a:rPr>
              <a:t>Avec le confinement mondial, la pandémie a entraîné un bouleversement total des équilibres économiques. </a:t>
            </a:r>
          </a:p>
          <a:p>
            <a:pPr algn="just"/>
            <a:endParaRPr lang="fr-FR" sz="2000" dirty="0">
              <a:latin typeface="Times New Roman" panose="02020603050405020304" pitchFamily="18" charset="0"/>
              <a:cs typeface="Times New Roman" panose="02020603050405020304" pitchFamily="18" charset="0"/>
            </a:endParaRPr>
          </a:p>
          <a:p>
            <a:pPr algn="just"/>
            <a:r>
              <a:rPr lang="fr-FR" sz="2000" dirty="0">
                <a:latin typeface="Times New Roman" panose="02020603050405020304" pitchFamily="18" charset="0"/>
                <a:cs typeface="Times New Roman" panose="02020603050405020304" pitchFamily="18" charset="0"/>
              </a:rPr>
              <a:t>L’écosystème agroalimentaire a particulièrement été concerné. Pourtant, dans le contexte de la crise du Covid-19, l’agroalimentaire a su maintenir un niveau d’embauche important.</a:t>
            </a:r>
          </a:p>
          <a:p>
            <a:pPr algn="just"/>
            <a:endParaRPr lang="fr-FR" sz="2000" dirty="0">
              <a:latin typeface="Times New Roman" panose="02020603050405020304" pitchFamily="18" charset="0"/>
              <a:cs typeface="Times New Roman" panose="02020603050405020304" pitchFamily="18" charset="0"/>
            </a:endParaRPr>
          </a:p>
          <a:p>
            <a:pPr algn="just"/>
            <a:r>
              <a:rPr lang="fr-FR" sz="2000" dirty="0">
                <a:latin typeface="Times New Roman" panose="02020603050405020304" pitchFamily="18" charset="0"/>
                <a:cs typeface="Times New Roman" panose="02020603050405020304" pitchFamily="18" charset="0"/>
              </a:rPr>
              <a:t>Depuis le 1er janvier 2021, de nouveaux dispositifs ont été mis en place dans le cadre du Plan de relance. </a:t>
            </a:r>
          </a:p>
        </p:txBody>
      </p:sp>
    </p:spTree>
    <p:extLst>
      <p:ext uri="{BB962C8B-B14F-4D97-AF65-F5344CB8AC3E}">
        <p14:creationId xmlns:p14="http://schemas.microsoft.com/office/powerpoint/2010/main" val="382976213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rtlCol="0">
            <a:normAutofit fontScale="90000"/>
          </a:bodyPr>
          <a:lstStyle/>
          <a:p>
            <a:pPr rtl="0"/>
            <a:r>
              <a:rPr lang="fr-FR" b="1" i="0" dirty="0">
                <a:solidFill>
                  <a:srgbClr val="333333"/>
                </a:solidFill>
                <a:effectLst/>
                <a:latin typeface="source sans pro black" panose="020F0502020204030204" pitchFamily="34" charset="0"/>
              </a:rPr>
              <a:t>De nombreux métiers dans des entreprises agroalimentaires</a:t>
            </a:r>
            <a:br>
              <a:rPr lang="fr-FR" b="1" i="0" dirty="0">
                <a:solidFill>
                  <a:srgbClr val="333333"/>
                </a:solidFill>
                <a:effectLst/>
                <a:latin typeface="source sans pro black" panose="020F0502020204030204" pitchFamily="34" charset="0"/>
              </a:rPr>
            </a:br>
            <a:endParaRPr lang="fr-FR" dirty="0"/>
          </a:p>
        </p:txBody>
      </p:sp>
      <p:sp>
        <p:nvSpPr>
          <p:cNvPr id="3" name="Espace réservé de la date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4" name="Espace réservé du pied de page 3">
            <a:extLst>
              <a:ext uri="{FF2B5EF4-FFF2-40B4-BE49-F238E27FC236}">
                <a16:creationId xmlns:a16="http://schemas.microsoft.com/office/drawing/2014/main" id="{57E114A7-DC0A-4A72-830D-FAA9026E9DDC}"/>
              </a:ext>
            </a:extLst>
          </p:cNvPr>
          <p:cNvSpPr>
            <a:spLocks noGrp="1"/>
          </p:cNvSpPr>
          <p:nvPr>
            <p:ph type="ftr" sz="quarter" idx="11"/>
          </p:nvPr>
        </p:nvSpPr>
        <p:spPr>
          <a:xfrm>
            <a:off x="4038600" y="6356350"/>
            <a:ext cx="4114800" cy="365125"/>
          </a:xfrm>
        </p:spPr>
        <p:txBody>
          <a:bodyPr rtlCol="0"/>
          <a:lstStyle/>
          <a:p>
            <a:pPr rtl="0"/>
            <a:r>
              <a:rPr lang="fr-FR"/>
              <a:t>Titre de la présentation promotionnelle</a:t>
            </a:r>
          </a:p>
        </p:txBody>
      </p:sp>
      <p:sp>
        <p:nvSpPr>
          <p:cNvPr id="13" name="Espace réservé du numéro de diapositive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11</a:t>
            </a:fld>
            <a:endParaRPr lang="fr-FR"/>
          </a:p>
        </p:txBody>
      </p:sp>
      <p:sp>
        <p:nvSpPr>
          <p:cNvPr id="29" name="Espace réservé du texte 28">
            <a:extLst>
              <a:ext uri="{FF2B5EF4-FFF2-40B4-BE49-F238E27FC236}">
                <a16:creationId xmlns:a16="http://schemas.microsoft.com/office/drawing/2014/main" id="{9A3D8BF0-197B-EC6F-0974-EFF83D54890E}"/>
              </a:ext>
            </a:extLst>
          </p:cNvPr>
          <p:cNvSpPr>
            <a:spLocks noGrp="1"/>
          </p:cNvSpPr>
          <p:nvPr>
            <p:ph type="body" sz="quarter" idx="20"/>
          </p:nvPr>
        </p:nvSpPr>
        <p:spPr>
          <a:xfrm>
            <a:off x="1224498" y="1280160"/>
            <a:ext cx="8940434" cy="5577840"/>
          </a:xfrm>
        </p:spPr>
        <p:txBody>
          <a:bodyPr>
            <a:normAutofit/>
          </a:bodyPr>
          <a:lstStyle/>
          <a:p>
            <a:pPr algn="l" fontAlgn="base"/>
            <a:r>
              <a:rPr lang="fr-FR" sz="2000" b="1" i="0" dirty="0">
                <a:solidFill>
                  <a:srgbClr val="333333"/>
                </a:solidFill>
                <a:effectLst/>
                <a:latin typeface="Times New Roman" panose="02020603050405020304" pitchFamily="18" charset="0"/>
                <a:cs typeface="Times New Roman" panose="02020603050405020304" pitchFamily="18" charset="0"/>
              </a:rPr>
              <a:t>Acheminer :</a:t>
            </a: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3"/>
              </a:rPr>
              <a:t>Animateur logistique</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4"/>
              </a:rPr>
              <a:t>Responsable logistique</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5"/>
              </a:rPr>
              <a:t>Gestionnaire des stocks</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6"/>
              </a:rPr>
              <a:t>Livreur</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7"/>
              </a:rPr>
              <a:t>Acheteur</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r>
              <a:rPr lang="fr-FR" sz="2000" b="1" i="0" dirty="0">
                <a:solidFill>
                  <a:srgbClr val="333333"/>
                </a:solidFill>
                <a:effectLst/>
                <a:latin typeface="Times New Roman" panose="02020603050405020304" pitchFamily="18" charset="0"/>
                <a:cs typeface="Times New Roman" panose="02020603050405020304" pitchFamily="18" charset="0"/>
              </a:rPr>
              <a:t>Concevoir :</a:t>
            </a: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8"/>
              </a:rPr>
              <a:t>Conducteur de ligne de fabrication ou de conditionnement</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9"/>
              </a:rPr>
              <a:t>Ingénieur nutritionniste</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r>
              <a:rPr lang="fr-FR" sz="2000" b="1" i="0" dirty="0">
                <a:solidFill>
                  <a:srgbClr val="333333"/>
                </a:solidFill>
                <a:effectLst/>
                <a:latin typeface="Times New Roman" panose="02020603050405020304" pitchFamily="18" charset="0"/>
                <a:cs typeface="Times New Roman" panose="02020603050405020304" pitchFamily="18" charset="0"/>
              </a:rPr>
              <a:t>Diriger :</a:t>
            </a: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10"/>
              </a:rPr>
              <a:t>Directeur d’une PME</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endParaRPr lang="fr-FR" dirty="0"/>
          </a:p>
        </p:txBody>
      </p:sp>
    </p:spTree>
    <p:extLst>
      <p:ext uri="{BB962C8B-B14F-4D97-AF65-F5344CB8AC3E}">
        <p14:creationId xmlns:p14="http://schemas.microsoft.com/office/powerpoint/2010/main" val="12924129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rtlCol="0">
            <a:normAutofit fontScale="90000"/>
          </a:bodyPr>
          <a:lstStyle/>
          <a:p>
            <a:pPr rtl="0"/>
            <a:r>
              <a:rPr lang="fr-FR" b="1" i="0" dirty="0">
                <a:solidFill>
                  <a:srgbClr val="333333"/>
                </a:solidFill>
                <a:effectLst/>
                <a:latin typeface="source sans pro black" panose="020F0502020204030204" pitchFamily="34" charset="0"/>
              </a:rPr>
              <a:t>De nombreux métiers dans des entreprises agroalimentaires</a:t>
            </a:r>
            <a:br>
              <a:rPr lang="fr-FR" b="1" i="0" dirty="0">
                <a:solidFill>
                  <a:srgbClr val="333333"/>
                </a:solidFill>
                <a:effectLst/>
                <a:latin typeface="source sans pro black" panose="020F0502020204030204" pitchFamily="34" charset="0"/>
              </a:rPr>
            </a:br>
            <a:endParaRPr lang="fr-FR" dirty="0"/>
          </a:p>
        </p:txBody>
      </p:sp>
      <p:sp>
        <p:nvSpPr>
          <p:cNvPr id="3" name="Espace réservé de la date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4" name="Espace réservé du pied de page 3">
            <a:extLst>
              <a:ext uri="{FF2B5EF4-FFF2-40B4-BE49-F238E27FC236}">
                <a16:creationId xmlns:a16="http://schemas.microsoft.com/office/drawing/2014/main" id="{57E114A7-DC0A-4A72-830D-FAA9026E9DDC}"/>
              </a:ext>
            </a:extLst>
          </p:cNvPr>
          <p:cNvSpPr>
            <a:spLocks noGrp="1"/>
          </p:cNvSpPr>
          <p:nvPr>
            <p:ph type="ftr" sz="quarter" idx="11"/>
          </p:nvPr>
        </p:nvSpPr>
        <p:spPr>
          <a:xfrm>
            <a:off x="4038600" y="6356350"/>
            <a:ext cx="4114800" cy="365125"/>
          </a:xfrm>
        </p:spPr>
        <p:txBody>
          <a:bodyPr rtlCol="0"/>
          <a:lstStyle/>
          <a:p>
            <a:pPr rtl="0"/>
            <a:r>
              <a:rPr lang="fr-FR"/>
              <a:t>Titre de la présentation promotionnelle</a:t>
            </a:r>
          </a:p>
        </p:txBody>
      </p:sp>
      <p:sp>
        <p:nvSpPr>
          <p:cNvPr id="13" name="Espace réservé du numéro de diapositive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12</a:t>
            </a:fld>
            <a:endParaRPr lang="fr-FR"/>
          </a:p>
        </p:txBody>
      </p:sp>
      <p:sp>
        <p:nvSpPr>
          <p:cNvPr id="29" name="Espace réservé du texte 28">
            <a:extLst>
              <a:ext uri="{FF2B5EF4-FFF2-40B4-BE49-F238E27FC236}">
                <a16:creationId xmlns:a16="http://schemas.microsoft.com/office/drawing/2014/main" id="{9A3D8BF0-197B-EC6F-0974-EFF83D54890E}"/>
              </a:ext>
            </a:extLst>
          </p:cNvPr>
          <p:cNvSpPr>
            <a:spLocks noGrp="1"/>
          </p:cNvSpPr>
          <p:nvPr>
            <p:ph type="body" sz="quarter" idx="20"/>
          </p:nvPr>
        </p:nvSpPr>
        <p:spPr>
          <a:xfrm>
            <a:off x="1224498" y="1280160"/>
            <a:ext cx="8940434" cy="5577840"/>
          </a:xfrm>
        </p:spPr>
        <p:txBody>
          <a:bodyPr>
            <a:normAutofit/>
          </a:bodyPr>
          <a:lstStyle/>
          <a:p>
            <a:pPr algn="l" fontAlgn="base"/>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r>
              <a:rPr lang="fr-FR" sz="2000" b="1" i="0" dirty="0">
                <a:solidFill>
                  <a:srgbClr val="333333"/>
                </a:solidFill>
                <a:effectLst/>
                <a:latin typeface="Times New Roman" panose="02020603050405020304" pitchFamily="18" charset="0"/>
                <a:cs typeface="Times New Roman" panose="02020603050405020304" pitchFamily="18" charset="0"/>
              </a:rPr>
              <a:t>Produire :</a:t>
            </a: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3"/>
              </a:rPr>
              <a:t>Designer-packaging</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4"/>
              </a:rPr>
              <a:t>Opérateur de fabrication</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5"/>
              </a:rPr>
              <a:t>Responsable d’atelier de fabrication ou de conditionnement</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6"/>
              </a:rPr>
              <a:t>Responsable de maintenance</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7"/>
              </a:rPr>
              <a:t>Conducteur de machine de fabrication ou de conditionnement</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8"/>
              </a:rPr>
              <a:t>Brasseur</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9"/>
              </a:rPr>
              <a:t>Responsable de production</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10"/>
              </a:rPr>
              <a:t>Responsable qualité</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000000"/>
                </a:solidFill>
                <a:effectLst/>
                <a:latin typeface="Times New Roman" panose="02020603050405020304" pitchFamily="18" charset="0"/>
                <a:cs typeface="Times New Roman" panose="02020603050405020304" pitchFamily="18" charset="0"/>
                <a:hlinkClick r:id="rId11"/>
              </a:rPr>
              <a:t>Technicien de maintenance</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12"/>
              </a:rPr>
              <a:t>Technicien qualité</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13"/>
              </a:rPr>
              <a:t>Chargé des affaires réglementaires</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pPr algn="l" fontAlgn="base"/>
            <a:r>
              <a:rPr lang="fr-FR" sz="2000" b="1" i="0" dirty="0">
                <a:solidFill>
                  <a:srgbClr val="333333"/>
                </a:solidFill>
                <a:effectLst/>
                <a:latin typeface="Times New Roman" panose="02020603050405020304" pitchFamily="18" charset="0"/>
                <a:cs typeface="Times New Roman" panose="02020603050405020304" pitchFamily="18" charset="0"/>
              </a:rPr>
              <a:t>Vendre :</a:t>
            </a:r>
          </a:p>
          <a:p>
            <a:pPr algn="l" fontAlgn="base">
              <a:buFont typeface="Arial" panose="020B0604020202020204" pitchFamily="34" charset="0"/>
              <a:buChar char="•"/>
            </a:pPr>
            <a:r>
              <a:rPr lang="fr-FR" sz="2000" b="0" i="0" u="none" strike="noStrike" dirty="0">
                <a:solidFill>
                  <a:srgbClr val="333333"/>
                </a:solidFill>
                <a:effectLst/>
                <a:latin typeface="Times New Roman" panose="02020603050405020304" pitchFamily="18" charset="0"/>
                <a:cs typeface="Times New Roman" panose="02020603050405020304" pitchFamily="18" charset="0"/>
                <a:hlinkClick r:id="rId14"/>
              </a:rPr>
              <a:t>Responsable commercial agroalimentaire</a:t>
            </a:r>
            <a:endParaRPr lang="fr-FR" sz="2000" b="0" i="0" u="none" strike="noStrike" dirty="0">
              <a:solidFill>
                <a:srgbClr val="333333"/>
              </a:solidFill>
              <a:effectLst/>
              <a:latin typeface="Times New Roman" panose="02020603050405020304" pitchFamily="18" charset="0"/>
              <a:cs typeface="Times New Roman" panose="02020603050405020304" pitchFamily="18" charset="0"/>
            </a:endParaRPr>
          </a:p>
          <a:p>
            <a:endParaRPr lang="fr-FR" sz="2000" dirty="0"/>
          </a:p>
        </p:txBody>
      </p:sp>
    </p:spTree>
    <p:extLst>
      <p:ext uri="{BB962C8B-B14F-4D97-AF65-F5344CB8AC3E}">
        <p14:creationId xmlns:p14="http://schemas.microsoft.com/office/powerpoint/2010/main" val="228191400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2581626"/>
          </a:xfrm>
        </p:spPr>
        <p:txBody>
          <a:bodyPr rtlCol="0">
            <a:normAutofit fontScale="90000"/>
          </a:bodyPr>
          <a:lstStyle/>
          <a:p>
            <a:pPr rtl="0"/>
            <a:r>
              <a:rPr lang="fr-FR" b="1" i="0" dirty="0">
                <a:solidFill>
                  <a:srgbClr val="333333"/>
                </a:solidFill>
                <a:effectLst/>
                <a:latin typeface="source sans pro black" panose="020F0502020204030204" pitchFamily="34" charset="0"/>
              </a:rPr>
              <a:t>Thème 2:</a:t>
            </a:r>
            <a:br>
              <a:rPr lang="fr-FR" b="1" i="0" dirty="0">
                <a:solidFill>
                  <a:srgbClr val="333333"/>
                </a:solidFill>
                <a:effectLst/>
                <a:latin typeface="source sans pro black" panose="020F0502020204030204" pitchFamily="34" charset="0"/>
              </a:rPr>
            </a:br>
            <a:r>
              <a:rPr lang="fr-FR" b="1" i="0" dirty="0">
                <a:solidFill>
                  <a:srgbClr val="333333"/>
                </a:solidFill>
                <a:effectLst/>
                <a:latin typeface="source sans pro black" panose="020F0502020204030204" pitchFamily="34" charset="0"/>
              </a:rPr>
              <a:t>En tant que jeunes diplômé du </a:t>
            </a:r>
            <a:r>
              <a:rPr lang="fr-FR" b="1" i="0" dirty="0" err="1">
                <a:solidFill>
                  <a:srgbClr val="333333"/>
                </a:solidFill>
                <a:effectLst/>
                <a:latin typeface="source sans pro black" panose="020F0502020204030204" pitchFamily="34" charset="0"/>
              </a:rPr>
              <a:t>bTSA</a:t>
            </a:r>
            <a:r>
              <a:rPr lang="fr-FR" b="1" i="0" dirty="0">
                <a:solidFill>
                  <a:srgbClr val="333333"/>
                </a:solidFill>
                <a:effectLst/>
                <a:latin typeface="source sans pro black" panose="020F0502020204030204" pitchFamily="34" charset="0"/>
              </a:rPr>
              <a:t> ANABIOTEC, il faut Se poser des quest</a:t>
            </a:r>
            <a:r>
              <a:rPr lang="fr-FR" dirty="0">
                <a:solidFill>
                  <a:srgbClr val="333333"/>
                </a:solidFill>
                <a:latin typeface="source sans pro black" panose="020F0502020204030204" pitchFamily="34" charset="0"/>
              </a:rPr>
              <a:t>ions </a:t>
            </a:r>
            <a:br>
              <a:rPr lang="fr-FR" b="1" i="0" dirty="0">
                <a:solidFill>
                  <a:srgbClr val="333333"/>
                </a:solidFill>
                <a:effectLst/>
                <a:latin typeface="source sans pro black" panose="020F0502020204030204" pitchFamily="34" charset="0"/>
              </a:rPr>
            </a:br>
            <a:endParaRPr lang="fr-FR" dirty="0"/>
          </a:p>
        </p:txBody>
      </p:sp>
      <p:sp>
        <p:nvSpPr>
          <p:cNvPr id="3" name="Espace réservé de la date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4" name="Espace réservé du pied de page 3">
            <a:extLst>
              <a:ext uri="{FF2B5EF4-FFF2-40B4-BE49-F238E27FC236}">
                <a16:creationId xmlns:a16="http://schemas.microsoft.com/office/drawing/2014/main" id="{57E114A7-DC0A-4A72-830D-FAA9026E9DDC}"/>
              </a:ext>
            </a:extLst>
          </p:cNvPr>
          <p:cNvSpPr>
            <a:spLocks noGrp="1"/>
          </p:cNvSpPr>
          <p:nvPr>
            <p:ph type="ftr" sz="quarter" idx="11"/>
          </p:nvPr>
        </p:nvSpPr>
        <p:spPr>
          <a:xfrm>
            <a:off x="4038600" y="6356350"/>
            <a:ext cx="4114800" cy="365125"/>
          </a:xfrm>
        </p:spPr>
        <p:txBody>
          <a:bodyPr rtlCol="0"/>
          <a:lstStyle/>
          <a:p>
            <a:pPr rtl="0"/>
            <a:r>
              <a:rPr lang="fr-FR"/>
              <a:t>Titre de la présentation promotionnelle</a:t>
            </a:r>
          </a:p>
        </p:txBody>
      </p:sp>
      <p:sp>
        <p:nvSpPr>
          <p:cNvPr id="13" name="Espace réservé du numéro de diapositive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13</a:t>
            </a:fld>
            <a:endParaRPr lang="fr-FR"/>
          </a:p>
        </p:txBody>
      </p:sp>
      <p:sp>
        <p:nvSpPr>
          <p:cNvPr id="29" name="Espace réservé du texte 28">
            <a:extLst>
              <a:ext uri="{FF2B5EF4-FFF2-40B4-BE49-F238E27FC236}">
                <a16:creationId xmlns:a16="http://schemas.microsoft.com/office/drawing/2014/main" id="{9A3D8BF0-197B-EC6F-0974-EFF83D54890E}"/>
              </a:ext>
            </a:extLst>
          </p:cNvPr>
          <p:cNvSpPr>
            <a:spLocks noGrp="1"/>
          </p:cNvSpPr>
          <p:nvPr>
            <p:ph type="body" sz="quarter" idx="20"/>
          </p:nvPr>
        </p:nvSpPr>
        <p:spPr>
          <a:xfrm>
            <a:off x="1129248" y="3355759"/>
            <a:ext cx="10129302" cy="1518083"/>
          </a:xfrm>
        </p:spPr>
        <p:txBody>
          <a:bodyPr>
            <a:normAutofit/>
          </a:bodyPr>
          <a:lstStyle/>
          <a:p>
            <a:pPr algn="ctr"/>
            <a:r>
              <a:rPr lang="fr-FR" sz="2800" b="1" dirty="0"/>
              <a:t>Choix du produits, Origine, type de Fabrication, </a:t>
            </a:r>
          </a:p>
          <a:p>
            <a:pPr algn="ctr"/>
            <a:endParaRPr lang="fr-FR" sz="2800" b="1" dirty="0"/>
          </a:p>
          <a:p>
            <a:pPr algn="ctr"/>
            <a:r>
              <a:rPr lang="fr-FR" sz="2800" b="1" dirty="0"/>
              <a:t>la composition, la notion de Circuit court, la présence de</a:t>
            </a:r>
          </a:p>
          <a:p>
            <a:pPr algn="ctr"/>
            <a:endParaRPr lang="fr-FR" sz="2800" b="1" dirty="0"/>
          </a:p>
          <a:p>
            <a:pPr algn="ctr"/>
            <a:r>
              <a:rPr lang="fr-FR" sz="2800" b="1" dirty="0"/>
              <a:t> pesticides, l’arrivée des OGM, l’effet sur la santé…</a:t>
            </a:r>
          </a:p>
          <a:p>
            <a:pPr algn="ctr"/>
            <a:endParaRPr lang="fr-FR" sz="2400" b="1" dirty="0"/>
          </a:p>
          <a:p>
            <a:pPr algn="ctr"/>
            <a:endParaRPr lang="fr-FR" sz="2400" b="1" dirty="0"/>
          </a:p>
          <a:p>
            <a:pPr algn="ctr"/>
            <a:endParaRPr lang="fr-FR" sz="2400" b="1" dirty="0"/>
          </a:p>
          <a:p>
            <a:pPr algn="ctr"/>
            <a:endParaRPr lang="fr-FR" sz="2400" b="1" dirty="0"/>
          </a:p>
          <a:p>
            <a:endParaRPr lang="fr-FR" dirty="0"/>
          </a:p>
        </p:txBody>
      </p:sp>
    </p:spTree>
    <p:extLst>
      <p:ext uri="{BB962C8B-B14F-4D97-AF65-F5344CB8AC3E}">
        <p14:creationId xmlns:p14="http://schemas.microsoft.com/office/powerpoint/2010/main" val="371740989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rtlCol="0">
            <a:normAutofit/>
          </a:bodyPr>
          <a:lstStyle/>
          <a:p>
            <a:pPr rtl="0"/>
            <a:r>
              <a:rPr lang="fr-FR" b="1" i="0" dirty="0">
                <a:solidFill>
                  <a:srgbClr val="333333"/>
                </a:solidFill>
                <a:effectLst/>
                <a:latin typeface="source sans pro black" panose="020F0502020204030204" pitchFamily="34" charset="0"/>
              </a:rPr>
              <a:t>Quels sont vos produits préférés ?</a:t>
            </a:r>
            <a:br>
              <a:rPr lang="fr-FR" b="1" i="0" dirty="0">
                <a:solidFill>
                  <a:srgbClr val="333333"/>
                </a:solidFill>
                <a:effectLst/>
                <a:latin typeface="source sans pro black" panose="020F0502020204030204" pitchFamily="34" charset="0"/>
              </a:rPr>
            </a:br>
            <a:endParaRPr lang="fr-FR" dirty="0"/>
          </a:p>
        </p:txBody>
      </p:sp>
      <p:sp>
        <p:nvSpPr>
          <p:cNvPr id="3" name="Espace réservé de la date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4" name="Espace réservé du pied de page 3">
            <a:extLst>
              <a:ext uri="{FF2B5EF4-FFF2-40B4-BE49-F238E27FC236}">
                <a16:creationId xmlns:a16="http://schemas.microsoft.com/office/drawing/2014/main" id="{57E114A7-DC0A-4A72-830D-FAA9026E9DDC}"/>
              </a:ext>
            </a:extLst>
          </p:cNvPr>
          <p:cNvSpPr>
            <a:spLocks noGrp="1"/>
          </p:cNvSpPr>
          <p:nvPr>
            <p:ph type="ftr" sz="quarter" idx="11"/>
          </p:nvPr>
        </p:nvSpPr>
        <p:spPr>
          <a:xfrm>
            <a:off x="4038600" y="6356350"/>
            <a:ext cx="4114800" cy="365125"/>
          </a:xfrm>
        </p:spPr>
        <p:txBody>
          <a:bodyPr rtlCol="0"/>
          <a:lstStyle/>
          <a:p>
            <a:pPr rtl="0"/>
            <a:r>
              <a:rPr lang="fr-FR"/>
              <a:t>Titre de la présentation promotionnelle</a:t>
            </a:r>
          </a:p>
        </p:txBody>
      </p:sp>
      <p:sp>
        <p:nvSpPr>
          <p:cNvPr id="13" name="Espace réservé du numéro de diapositive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14</a:t>
            </a:fld>
            <a:endParaRPr lang="fr-FR"/>
          </a:p>
        </p:txBody>
      </p:sp>
      <p:sp>
        <p:nvSpPr>
          <p:cNvPr id="29" name="Espace réservé du texte 28">
            <a:extLst>
              <a:ext uri="{FF2B5EF4-FFF2-40B4-BE49-F238E27FC236}">
                <a16:creationId xmlns:a16="http://schemas.microsoft.com/office/drawing/2014/main" id="{9A3D8BF0-197B-EC6F-0974-EFF83D54890E}"/>
              </a:ext>
            </a:extLst>
          </p:cNvPr>
          <p:cNvSpPr>
            <a:spLocks noGrp="1"/>
          </p:cNvSpPr>
          <p:nvPr>
            <p:ph type="body" sz="quarter" idx="20"/>
          </p:nvPr>
        </p:nvSpPr>
        <p:spPr>
          <a:xfrm>
            <a:off x="1912325" y="2019861"/>
            <a:ext cx="3964692" cy="3467359"/>
          </a:xfrm>
        </p:spPr>
        <p:txBody>
          <a:bodyPr>
            <a:normAutofit/>
          </a:bodyPr>
          <a:lstStyle/>
          <a:p>
            <a:endParaRPr lang="fr-FR" dirty="0"/>
          </a:p>
        </p:txBody>
      </p:sp>
      <p:pic>
        <p:nvPicPr>
          <p:cNvPr id="1026" name="Picture 2" descr="Soda Coca-Cola">
            <a:extLst>
              <a:ext uri="{FF2B5EF4-FFF2-40B4-BE49-F238E27FC236}">
                <a16:creationId xmlns:a16="http://schemas.microsoft.com/office/drawing/2014/main" id="{71025017-AFB9-901B-EE93-FB3265B88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28817" y="1478953"/>
            <a:ext cx="2960518" cy="296051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Verre à bière Standard">
            <a:extLst>
              <a:ext uri="{FF2B5EF4-FFF2-40B4-BE49-F238E27FC236}">
                <a16:creationId xmlns:a16="http://schemas.microsoft.com/office/drawing/2014/main" id="{FC940D56-AF8E-9542-58AE-C8E90F7B4FC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82644" y="3121068"/>
            <a:ext cx="2694373" cy="2694373"/>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ous les produits | McDonald's France">
            <a:extLst>
              <a:ext uri="{FF2B5EF4-FFF2-40B4-BE49-F238E27FC236}">
                <a16:creationId xmlns:a16="http://schemas.microsoft.com/office/drawing/2014/main" id="{413B6C72-C2AC-A5D0-8B8B-D04EFA06B8A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59467" y="1208559"/>
            <a:ext cx="2743200" cy="274320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13979F24-7967-23E3-0914-33B0AAECF72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08942" y="2601897"/>
            <a:ext cx="2619375" cy="1743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02022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rtlCol="0">
            <a:normAutofit fontScale="90000"/>
          </a:bodyPr>
          <a:lstStyle/>
          <a:p>
            <a:pPr rtl="0"/>
            <a:r>
              <a:rPr lang="fr-FR" b="1" i="0" dirty="0">
                <a:solidFill>
                  <a:srgbClr val="333333"/>
                </a:solidFill>
                <a:effectLst/>
                <a:latin typeface="source sans pro black" panose="020F0502020204030204" pitchFamily="34" charset="0"/>
              </a:rPr>
              <a:t>Marketing et R&amp;D : les innovations de demain</a:t>
            </a:r>
            <a:br>
              <a:rPr lang="fr-FR" b="1" i="0" dirty="0">
                <a:solidFill>
                  <a:srgbClr val="333333"/>
                </a:solidFill>
                <a:effectLst/>
                <a:latin typeface="source sans pro black" panose="020F0502020204030204" pitchFamily="34" charset="0"/>
              </a:rPr>
            </a:br>
            <a:endParaRPr lang="fr-FR" dirty="0"/>
          </a:p>
        </p:txBody>
      </p:sp>
      <p:sp>
        <p:nvSpPr>
          <p:cNvPr id="3" name="Espace réservé de la date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4" name="Espace réservé du pied de page 3">
            <a:extLst>
              <a:ext uri="{FF2B5EF4-FFF2-40B4-BE49-F238E27FC236}">
                <a16:creationId xmlns:a16="http://schemas.microsoft.com/office/drawing/2014/main" id="{57E114A7-DC0A-4A72-830D-FAA9026E9DDC}"/>
              </a:ext>
            </a:extLst>
          </p:cNvPr>
          <p:cNvSpPr>
            <a:spLocks noGrp="1"/>
          </p:cNvSpPr>
          <p:nvPr>
            <p:ph type="ftr" sz="quarter" idx="11"/>
          </p:nvPr>
        </p:nvSpPr>
        <p:spPr>
          <a:xfrm>
            <a:off x="4038600" y="6356350"/>
            <a:ext cx="4114800" cy="365125"/>
          </a:xfrm>
        </p:spPr>
        <p:txBody>
          <a:bodyPr rtlCol="0"/>
          <a:lstStyle/>
          <a:p>
            <a:pPr rtl="0"/>
            <a:r>
              <a:rPr lang="fr-FR"/>
              <a:t>Titre de la présentation promotionnelle</a:t>
            </a:r>
          </a:p>
        </p:txBody>
      </p:sp>
      <p:sp>
        <p:nvSpPr>
          <p:cNvPr id="13" name="Espace réservé du numéro de diapositive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15</a:t>
            </a:fld>
            <a:endParaRPr lang="fr-FR"/>
          </a:p>
        </p:txBody>
      </p:sp>
      <p:sp>
        <p:nvSpPr>
          <p:cNvPr id="29" name="Espace réservé du texte 28">
            <a:extLst>
              <a:ext uri="{FF2B5EF4-FFF2-40B4-BE49-F238E27FC236}">
                <a16:creationId xmlns:a16="http://schemas.microsoft.com/office/drawing/2014/main" id="{9A3D8BF0-197B-EC6F-0974-EFF83D54890E}"/>
              </a:ext>
            </a:extLst>
          </p:cNvPr>
          <p:cNvSpPr>
            <a:spLocks noGrp="1"/>
          </p:cNvSpPr>
          <p:nvPr>
            <p:ph type="body" sz="quarter" idx="20"/>
          </p:nvPr>
        </p:nvSpPr>
        <p:spPr>
          <a:xfrm>
            <a:off x="1224498" y="1280160"/>
            <a:ext cx="8940434" cy="5577840"/>
          </a:xfrm>
        </p:spPr>
        <p:txBody>
          <a:bodyPr>
            <a:normAutofit/>
          </a:bodyPr>
          <a:lstStyle/>
          <a:p>
            <a:pPr algn="just"/>
            <a:r>
              <a:rPr lang="fr-FR" sz="2000" dirty="0">
                <a:latin typeface="Times New Roman" panose="02020603050405020304" pitchFamily="18" charset="0"/>
                <a:cs typeface="Times New Roman" panose="02020603050405020304" pitchFamily="18" charset="0"/>
              </a:rPr>
              <a:t>Créer de nouvelles saveurs de yaourts, miser sur le bio, l’allégé ou les alicaments (aliments bons à la santé), inventer de nouveaux packaging comme les sachets individuels : les industriels sont toujours en quête d’astuces pour séduire les clients et imposer de nouvelles tendances de consommation. </a:t>
            </a:r>
          </a:p>
          <a:p>
            <a:endParaRPr lang="fr-FR" sz="2000" dirty="0">
              <a:latin typeface="Times New Roman" panose="02020603050405020304" pitchFamily="18" charset="0"/>
              <a:cs typeface="Times New Roman" panose="02020603050405020304" pitchFamily="18" charset="0"/>
            </a:endParaRPr>
          </a:p>
          <a:p>
            <a:pPr algn="just"/>
            <a:r>
              <a:rPr lang="fr-FR" sz="2000" dirty="0">
                <a:latin typeface="Times New Roman" panose="02020603050405020304" pitchFamily="18" charset="0"/>
                <a:cs typeface="Times New Roman" panose="02020603050405020304" pitchFamily="18" charset="0"/>
              </a:rPr>
              <a:t>En charge de ces innovations : les professionnels du marketing et de la recherche et développement. Ils représentent 17 % des effectifs du secteur. En lien avec eux, on trouve les pilotes de la recherche et développement, généralement des ingénieurs, chargés de mettre en œuvre les essais en atelier pilote, de veiller à la qualité et au coût de ces innovations, avant de transférer les consignes aux ateliers de production</a:t>
            </a:r>
          </a:p>
        </p:txBody>
      </p:sp>
    </p:spTree>
    <p:extLst>
      <p:ext uri="{BB962C8B-B14F-4D97-AF65-F5344CB8AC3E}">
        <p14:creationId xmlns:p14="http://schemas.microsoft.com/office/powerpoint/2010/main" val="13537753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36A1570-5EA6-352D-E53D-4FA7F13F62FC}"/>
              </a:ext>
            </a:extLst>
          </p:cNvPr>
          <p:cNvSpPr>
            <a:spLocks noGrp="1"/>
          </p:cNvSpPr>
          <p:nvPr>
            <p:ph type="title"/>
          </p:nvPr>
        </p:nvSpPr>
        <p:spPr>
          <a:xfrm>
            <a:off x="939860" y="365759"/>
            <a:ext cx="10318690" cy="2572749"/>
          </a:xfrm>
        </p:spPr>
        <p:txBody>
          <a:bodyPr>
            <a:normAutofit/>
          </a:bodyPr>
          <a:lstStyle/>
          <a:p>
            <a:r>
              <a:rPr lang="fr-FR" dirty="0"/>
              <a:t>QUELLE EST LA PLACE DE L’ECOLOGIE dans ce secteur de l’agroalimentaire ?</a:t>
            </a:r>
          </a:p>
        </p:txBody>
      </p:sp>
      <p:sp>
        <p:nvSpPr>
          <p:cNvPr id="3" name="Espace réservé de la date 2">
            <a:extLst>
              <a:ext uri="{FF2B5EF4-FFF2-40B4-BE49-F238E27FC236}">
                <a16:creationId xmlns:a16="http://schemas.microsoft.com/office/drawing/2014/main" id="{E768E540-6B26-D6CD-E2C9-71DF333C6308}"/>
              </a:ext>
            </a:extLst>
          </p:cNvPr>
          <p:cNvSpPr>
            <a:spLocks noGrp="1"/>
          </p:cNvSpPr>
          <p:nvPr>
            <p:ph type="dt" sz="half" idx="10"/>
          </p:nvPr>
        </p:nvSpPr>
        <p:spPr/>
        <p:txBody>
          <a:bodyPr/>
          <a:lstStyle/>
          <a:p>
            <a:pPr rtl="0"/>
            <a:r>
              <a:rPr lang="fr-FR" noProof="0"/>
              <a:t>01/07/20XX</a:t>
            </a:r>
          </a:p>
        </p:txBody>
      </p:sp>
      <p:sp>
        <p:nvSpPr>
          <p:cNvPr id="4" name="Espace réservé du numéro de diapositive 3">
            <a:extLst>
              <a:ext uri="{FF2B5EF4-FFF2-40B4-BE49-F238E27FC236}">
                <a16:creationId xmlns:a16="http://schemas.microsoft.com/office/drawing/2014/main" id="{4E506529-58A6-F7B2-5599-ADFFC05A1DBF}"/>
              </a:ext>
            </a:extLst>
          </p:cNvPr>
          <p:cNvSpPr>
            <a:spLocks noGrp="1"/>
          </p:cNvSpPr>
          <p:nvPr>
            <p:ph type="sldNum" sz="quarter" idx="12"/>
          </p:nvPr>
        </p:nvSpPr>
        <p:spPr/>
        <p:txBody>
          <a:bodyPr/>
          <a:lstStyle/>
          <a:p>
            <a:pPr rtl="0"/>
            <a:fld id="{B5CEABB6-07DC-46E8-9B57-56EC44A396E5}" type="slidenum">
              <a:rPr lang="fr-FR" noProof="0" smtClean="0"/>
              <a:pPr rtl="0"/>
              <a:t>16</a:t>
            </a:fld>
            <a:endParaRPr lang="fr-FR" noProof="0"/>
          </a:p>
        </p:txBody>
      </p:sp>
      <p:sp>
        <p:nvSpPr>
          <p:cNvPr id="13" name="Espace réservé du pied de page 12">
            <a:extLst>
              <a:ext uri="{FF2B5EF4-FFF2-40B4-BE49-F238E27FC236}">
                <a16:creationId xmlns:a16="http://schemas.microsoft.com/office/drawing/2014/main" id="{32BFEA15-3AAA-12F4-EEC7-D03A72F49DA8}"/>
              </a:ext>
            </a:extLst>
          </p:cNvPr>
          <p:cNvSpPr>
            <a:spLocks noGrp="1"/>
          </p:cNvSpPr>
          <p:nvPr>
            <p:ph type="ftr" sz="quarter" idx="11"/>
          </p:nvPr>
        </p:nvSpPr>
        <p:spPr/>
        <p:txBody>
          <a:bodyPr/>
          <a:lstStyle/>
          <a:p>
            <a:pPr rtl="0"/>
            <a:r>
              <a:rPr lang="fr-FR" noProof="0"/>
              <a:t>Titre de la présentation promotionnelle</a:t>
            </a:r>
          </a:p>
        </p:txBody>
      </p:sp>
    </p:spTree>
    <p:extLst>
      <p:ext uri="{BB962C8B-B14F-4D97-AF65-F5344CB8AC3E}">
        <p14:creationId xmlns:p14="http://schemas.microsoft.com/office/powerpoint/2010/main" val="408168331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099E661-030D-EEB5-96FF-9B400800D812}"/>
              </a:ext>
            </a:extLst>
          </p:cNvPr>
          <p:cNvSpPr>
            <a:spLocks noGrp="1"/>
          </p:cNvSpPr>
          <p:nvPr>
            <p:ph type="title"/>
          </p:nvPr>
        </p:nvSpPr>
        <p:spPr>
          <a:xfrm>
            <a:off x="5439845" y="1109709"/>
            <a:ext cx="6527254" cy="2991774"/>
          </a:xfrm>
        </p:spPr>
        <p:txBody>
          <a:bodyPr/>
          <a:lstStyle/>
          <a:p>
            <a:pPr algn="ctr"/>
            <a:r>
              <a:rPr lang="fr-FR" dirty="0"/>
              <a:t>Thème 3:</a:t>
            </a:r>
            <a:br>
              <a:rPr lang="fr-FR" dirty="0"/>
            </a:br>
            <a:br>
              <a:rPr lang="fr-FR" dirty="0"/>
            </a:br>
            <a:r>
              <a:rPr lang="fr-FR" dirty="0"/>
              <a:t>La place d’un BTSA ANABIOTEC</a:t>
            </a:r>
          </a:p>
        </p:txBody>
      </p:sp>
      <p:sp>
        <p:nvSpPr>
          <p:cNvPr id="3" name="Espace réservé de la date 2">
            <a:extLst>
              <a:ext uri="{FF2B5EF4-FFF2-40B4-BE49-F238E27FC236}">
                <a16:creationId xmlns:a16="http://schemas.microsoft.com/office/drawing/2014/main" id="{9E39E190-7C80-5F2D-3281-ED740B521246}"/>
              </a:ext>
            </a:extLst>
          </p:cNvPr>
          <p:cNvSpPr>
            <a:spLocks noGrp="1"/>
          </p:cNvSpPr>
          <p:nvPr>
            <p:ph type="dt" sz="half" idx="10"/>
          </p:nvPr>
        </p:nvSpPr>
        <p:spPr/>
        <p:txBody>
          <a:bodyPr/>
          <a:lstStyle/>
          <a:p>
            <a:pPr rtl="0"/>
            <a:r>
              <a:rPr lang="fr-FR" noProof="0"/>
              <a:t>01/07/20XX</a:t>
            </a:r>
          </a:p>
        </p:txBody>
      </p:sp>
      <p:sp>
        <p:nvSpPr>
          <p:cNvPr id="12" name="Espace réservé du pied de page 11">
            <a:extLst>
              <a:ext uri="{FF2B5EF4-FFF2-40B4-BE49-F238E27FC236}">
                <a16:creationId xmlns:a16="http://schemas.microsoft.com/office/drawing/2014/main" id="{0392A138-65EF-BF82-72A1-DA81F7249712}"/>
              </a:ext>
            </a:extLst>
          </p:cNvPr>
          <p:cNvSpPr>
            <a:spLocks noGrp="1"/>
          </p:cNvSpPr>
          <p:nvPr>
            <p:ph type="ftr" sz="quarter" idx="11"/>
          </p:nvPr>
        </p:nvSpPr>
        <p:spPr/>
        <p:txBody>
          <a:bodyPr/>
          <a:lstStyle/>
          <a:p>
            <a:pPr rtl="0"/>
            <a:r>
              <a:rPr lang="fr-FR" noProof="0"/>
              <a:t>Titre du pitch deck</a:t>
            </a:r>
          </a:p>
        </p:txBody>
      </p:sp>
      <p:sp>
        <p:nvSpPr>
          <p:cNvPr id="13" name="Espace réservé du numéro de diapositive 12">
            <a:extLst>
              <a:ext uri="{FF2B5EF4-FFF2-40B4-BE49-F238E27FC236}">
                <a16:creationId xmlns:a16="http://schemas.microsoft.com/office/drawing/2014/main" id="{29A1AE25-20A9-156B-FBFA-CDFB55F2A912}"/>
              </a:ext>
            </a:extLst>
          </p:cNvPr>
          <p:cNvSpPr>
            <a:spLocks noGrp="1"/>
          </p:cNvSpPr>
          <p:nvPr>
            <p:ph type="sldNum" sz="quarter" idx="12"/>
          </p:nvPr>
        </p:nvSpPr>
        <p:spPr/>
        <p:txBody>
          <a:bodyPr/>
          <a:lstStyle/>
          <a:p>
            <a:pPr rtl="0"/>
            <a:fld id="{B5CEABB6-07DC-46E8-9B57-56EC44A396E5}" type="slidenum">
              <a:rPr lang="fr-FR" noProof="0" smtClean="0"/>
              <a:t>17</a:t>
            </a:fld>
            <a:endParaRPr lang="fr-FR" noProof="0"/>
          </a:p>
        </p:txBody>
      </p:sp>
    </p:spTree>
    <p:extLst>
      <p:ext uri="{BB962C8B-B14F-4D97-AF65-F5344CB8AC3E}">
        <p14:creationId xmlns:p14="http://schemas.microsoft.com/office/powerpoint/2010/main" val="41586501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8FFA191-5CCC-43CB-BD83-4F80ED362608}"/>
              </a:ext>
            </a:extLst>
          </p:cNvPr>
          <p:cNvSpPr>
            <a:spLocks noGrp="1"/>
          </p:cNvSpPr>
          <p:nvPr>
            <p:ph type="title"/>
          </p:nvPr>
        </p:nvSpPr>
        <p:spPr>
          <a:xfrm>
            <a:off x="2272683" y="328474"/>
            <a:ext cx="2776822" cy="1219031"/>
          </a:xfrm>
        </p:spPr>
        <p:txBody>
          <a:bodyPr rtlCol="0"/>
          <a:lstStyle/>
          <a:p>
            <a:pPr rtl="0"/>
            <a:r>
              <a:rPr lang="fr-FR" dirty="0"/>
              <a:t>SYNTHÈSE</a:t>
            </a:r>
          </a:p>
        </p:txBody>
      </p:sp>
      <p:sp>
        <p:nvSpPr>
          <p:cNvPr id="26" name="Espace réservé du numéro de diapositive 25">
            <a:extLst>
              <a:ext uri="{FF2B5EF4-FFF2-40B4-BE49-F238E27FC236}">
                <a16:creationId xmlns:a16="http://schemas.microsoft.com/office/drawing/2014/main" id="{D5B91C7E-39EC-4D18-BBDA-F8911C724E07}"/>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18</a:t>
            </a:fld>
            <a:endParaRPr lang="fr-FR"/>
          </a:p>
        </p:txBody>
      </p:sp>
      <p:sp>
        <p:nvSpPr>
          <p:cNvPr id="3" name="Espace réservé du contenu 2">
            <a:extLst>
              <a:ext uri="{FF2B5EF4-FFF2-40B4-BE49-F238E27FC236}">
                <a16:creationId xmlns:a16="http://schemas.microsoft.com/office/drawing/2014/main" id="{E14BBEAF-B516-45F4-9EF6-A9F65111580F}"/>
              </a:ext>
            </a:extLst>
          </p:cNvPr>
          <p:cNvSpPr>
            <a:spLocks noGrp="1"/>
          </p:cNvSpPr>
          <p:nvPr>
            <p:ph type="body" sz="quarter" idx="13"/>
          </p:nvPr>
        </p:nvSpPr>
        <p:spPr>
          <a:xfrm>
            <a:off x="5049505" y="251240"/>
            <a:ext cx="7155402" cy="3177760"/>
          </a:xfrm>
        </p:spPr>
        <p:txBody>
          <a:bodyPr vert="horz" lIns="91440" tIns="45720" rIns="91440" bIns="45720" rtlCol="0" anchor="t">
            <a:noAutofit/>
          </a:bodyPr>
          <a:lstStyle/>
          <a:p>
            <a:pPr rtl="0"/>
            <a:r>
              <a:rPr lang="fr-FR" dirty="0">
                <a:highlight>
                  <a:srgbClr val="FFFF00"/>
                </a:highlight>
              </a:rPr>
              <a:t>Le titulaire du BTS Analyses Agricoles, Biologiques et Biotechnologiques est employé dans les industries agroalimentaires</a:t>
            </a:r>
            <a:r>
              <a:rPr lang="fr-FR" dirty="0"/>
              <a:t>, chimiques ou pharmaceutiques et dans l’analyse médicale (humaine ou animale).</a:t>
            </a:r>
          </a:p>
          <a:p>
            <a:pPr rtl="0"/>
            <a:r>
              <a:rPr lang="fr-FR" dirty="0"/>
              <a:t>Il travaille comme technicien de laboratoire d’analyses médicales, agricoles, agroalimentaires ou pharmaceutiques, ou encore comme responsable qualité.</a:t>
            </a:r>
          </a:p>
          <a:p>
            <a:pPr rtl="0"/>
            <a:r>
              <a:rPr lang="fr-FR" dirty="0"/>
              <a:t>Il réalise des prélèvements pour les analyser</a:t>
            </a:r>
          </a:p>
          <a:p>
            <a:pPr rtl="0"/>
            <a:r>
              <a:rPr lang="fr-FR" dirty="0"/>
              <a:t>Il prépare et met en œuvre des analyses ou des procédés biotechnologiques à l’aide de techniques biologiques, biochimiques, physique appliquée et microbiologiques</a:t>
            </a:r>
          </a:p>
          <a:p>
            <a:pPr rtl="0"/>
            <a:r>
              <a:rPr lang="fr-FR" dirty="0"/>
              <a:t>Il maîtrise les normes d’hygiène et de sécurité</a:t>
            </a:r>
          </a:p>
          <a:p>
            <a:pPr rtl="0"/>
            <a:r>
              <a:rPr lang="fr-FR" dirty="0"/>
              <a:t>Il conçoit des plans de contrôle qualité</a:t>
            </a:r>
          </a:p>
          <a:p>
            <a:pPr rtl="0"/>
            <a:r>
              <a:rPr lang="fr-FR" dirty="0"/>
              <a:t>Il comprend et met en œuvre des études expérimentales ou des recherches</a:t>
            </a:r>
          </a:p>
          <a:p>
            <a:pPr rtl="0"/>
            <a:r>
              <a:rPr lang="fr-FR" dirty="0"/>
              <a:t>Il gère les équipements de laboratoire (stocks, maintenance, procédure)</a:t>
            </a:r>
          </a:p>
          <a:p>
            <a:pPr rtl="0"/>
            <a:r>
              <a:rPr lang="fr-FR" dirty="0"/>
              <a:t>Il analyse des résultats et rédige des </a:t>
            </a:r>
            <a:r>
              <a:rPr lang="fr-FR" dirty="0" err="1"/>
              <a:t>compte-rendus</a:t>
            </a:r>
            <a:endParaRPr lang="fr-FR" dirty="0"/>
          </a:p>
          <a:p>
            <a:pPr rtl="0"/>
            <a:r>
              <a:rPr lang="fr-FR" dirty="0"/>
              <a:t>Il utilise les outils statistiques et graphiques de traitement des données</a:t>
            </a:r>
          </a:p>
          <a:p>
            <a:pPr rtl="0"/>
            <a:r>
              <a:rPr lang="fr-FR" dirty="0"/>
              <a:t>Il est capable d’améliorer les analyses en cas d’anomalie</a:t>
            </a:r>
          </a:p>
          <a:p>
            <a:pPr rtl="0"/>
            <a:r>
              <a:rPr lang="fr-FR" dirty="0"/>
              <a:t>Il présente les résultats par écrit ou oralement</a:t>
            </a:r>
          </a:p>
        </p:txBody>
      </p:sp>
    </p:spTree>
    <p:extLst>
      <p:ext uri="{BB962C8B-B14F-4D97-AF65-F5344CB8AC3E}">
        <p14:creationId xmlns:p14="http://schemas.microsoft.com/office/powerpoint/2010/main" val="92017393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1018725B-A88C-41E8-8D6A-44DF7A9F132D}"/>
              </a:ext>
            </a:extLst>
          </p:cNvPr>
          <p:cNvSpPr>
            <a:spLocks noGrp="1"/>
          </p:cNvSpPr>
          <p:nvPr>
            <p:ph type="body" sz="quarter" idx="19"/>
          </p:nvPr>
        </p:nvSpPr>
        <p:spPr>
          <a:xfrm>
            <a:off x="5805996" y="949911"/>
            <a:ext cx="5889180" cy="4920537"/>
          </a:xfrm>
        </p:spPr>
        <p:txBody>
          <a:bodyPr rtlCol="0">
            <a:normAutofit/>
          </a:bodyPr>
          <a:lstStyle/>
          <a:p>
            <a:pPr rtl="0"/>
            <a:r>
              <a:rPr lang="fr-FR" sz="2000" dirty="0"/>
              <a:t>Le technicien qualité vérifie et atteste la qualité des produits finis en réalisant diverses analyses, simples ou complexes, avant qu’ils partent chez le client. Il contrôle les caractéristiques physiques c’est-à-dire la forme, le visuel… et chimique telle que sa composition, les additifs, etc. Il doit garantir la conformité des matières premières et des produits finis, commandés par les clients. Son but est de satisfaire les consommateurs. Lorsqu’il identifie des non-conformités ou des écarts, c’est à lui de prendre des mesures correctives ou préventives.</a:t>
            </a:r>
          </a:p>
        </p:txBody>
      </p:sp>
      <p:sp>
        <p:nvSpPr>
          <p:cNvPr id="71" name="Espace réservé de la date 70">
            <a:extLst>
              <a:ext uri="{FF2B5EF4-FFF2-40B4-BE49-F238E27FC236}">
                <a16:creationId xmlns:a16="http://schemas.microsoft.com/office/drawing/2014/main" id="{7363D8F0-2EF2-4A27-857F-6DF970D5393C}"/>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5" name="Espace réservé du pied de page 4">
            <a:extLst>
              <a:ext uri="{FF2B5EF4-FFF2-40B4-BE49-F238E27FC236}">
                <a16:creationId xmlns:a16="http://schemas.microsoft.com/office/drawing/2014/main" id="{20F9FDD5-17DD-4E86-859F-12FD2CEFA8FE}"/>
              </a:ext>
            </a:extLst>
          </p:cNvPr>
          <p:cNvSpPr>
            <a:spLocks noGrp="1"/>
          </p:cNvSpPr>
          <p:nvPr>
            <p:ph type="ftr" sz="quarter" idx="11"/>
          </p:nvPr>
        </p:nvSpPr>
        <p:spPr>
          <a:xfrm>
            <a:off x="6025896" y="6356350"/>
            <a:ext cx="3017520" cy="365125"/>
          </a:xfrm>
        </p:spPr>
        <p:txBody>
          <a:bodyPr rtlCol="0"/>
          <a:lstStyle/>
          <a:p>
            <a:pPr rtl="0"/>
            <a:r>
              <a:rPr lang="fr-FR"/>
              <a:t>Titre de la présentation promotionnelle</a:t>
            </a:r>
          </a:p>
        </p:txBody>
      </p:sp>
      <p:sp>
        <p:nvSpPr>
          <p:cNvPr id="46" name="Espace réservé du numéro de diapositive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fr-FR" smtClean="0"/>
              <a:pPr rtl="0"/>
              <a:t>19</a:t>
            </a:fld>
            <a:endParaRPr lang="fr-FR"/>
          </a:p>
        </p:txBody>
      </p:sp>
      <p:sp>
        <p:nvSpPr>
          <p:cNvPr id="2" name="Titre 1">
            <a:extLst>
              <a:ext uri="{FF2B5EF4-FFF2-40B4-BE49-F238E27FC236}">
                <a16:creationId xmlns:a16="http://schemas.microsoft.com/office/drawing/2014/main" id="{A1AA27FF-BD50-A80E-192F-395537B91A6F}"/>
              </a:ext>
            </a:extLst>
          </p:cNvPr>
          <p:cNvSpPr>
            <a:spLocks noGrp="1"/>
          </p:cNvSpPr>
          <p:nvPr>
            <p:ph type="title"/>
          </p:nvPr>
        </p:nvSpPr>
        <p:spPr>
          <a:xfrm>
            <a:off x="939860" y="365760"/>
            <a:ext cx="10318690" cy="1325880"/>
          </a:xfrm>
        </p:spPr>
        <p:txBody>
          <a:bodyPr rtlCol="0">
            <a:normAutofit/>
          </a:bodyPr>
          <a:lstStyle/>
          <a:p>
            <a:pPr rtl="0"/>
            <a:r>
              <a:rPr lang="fr-FR" dirty="0">
                <a:solidFill>
                  <a:srgbClr val="333333"/>
                </a:solidFill>
                <a:latin typeface="source sans pro black" panose="020F0502020204030204" pitchFamily="34" charset="0"/>
              </a:rPr>
              <a:t> </a:t>
            </a:r>
            <a:br>
              <a:rPr lang="fr-FR" b="1" i="0" dirty="0">
                <a:solidFill>
                  <a:srgbClr val="333333"/>
                </a:solidFill>
                <a:effectLst/>
                <a:latin typeface="source sans pro black" panose="020F0502020204030204" pitchFamily="34" charset="0"/>
              </a:rPr>
            </a:br>
            <a:endParaRPr lang="fr-FR" dirty="0"/>
          </a:p>
        </p:txBody>
      </p:sp>
      <p:sp>
        <p:nvSpPr>
          <p:cNvPr id="4" name="ZoneTexte 3">
            <a:extLst>
              <a:ext uri="{FF2B5EF4-FFF2-40B4-BE49-F238E27FC236}">
                <a16:creationId xmlns:a16="http://schemas.microsoft.com/office/drawing/2014/main" id="{36E830BF-34E5-2D07-1475-C23DC0035AAD}"/>
              </a:ext>
            </a:extLst>
          </p:cNvPr>
          <p:cNvSpPr txBox="1"/>
          <p:nvPr/>
        </p:nvSpPr>
        <p:spPr>
          <a:xfrm>
            <a:off x="4620561" y="337628"/>
            <a:ext cx="6094520" cy="400110"/>
          </a:xfrm>
          <a:prstGeom prst="rect">
            <a:avLst/>
          </a:prstGeom>
          <a:noFill/>
        </p:spPr>
        <p:txBody>
          <a:bodyPr wrap="square">
            <a:spAutoFit/>
          </a:bodyPr>
          <a:lstStyle/>
          <a:p>
            <a:pPr algn="l" fontAlgn="base"/>
            <a:r>
              <a:rPr lang="fr-FR" sz="2000" b="1" i="0" dirty="0">
                <a:solidFill>
                  <a:srgbClr val="333333"/>
                </a:solidFill>
                <a:effectLst/>
                <a:latin typeface="source sans pro black" panose="020B0803030403020204" pitchFamily="34" charset="0"/>
              </a:rPr>
              <a:t>Les missions d’un technicien qualité</a:t>
            </a:r>
          </a:p>
        </p:txBody>
      </p:sp>
    </p:spTree>
    <p:extLst>
      <p:ext uri="{BB962C8B-B14F-4D97-AF65-F5344CB8AC3E}">
        <p14:creationId xmlns:p14="http://schemas.microsoft.com/office/powerpoint/2010/main" val="229369320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4114800" cy="1325563"/>
          </a:xfrm>
        </p:spPr>
        <p:txBody>
          <a:bodyPr rtlCol="0">
            <a:normAutofit/>
          </a:bodyPr>
          <a:lstStyle/>
          <a:p>
            <a:pPr rtl="0"/>
            <a:r>
              <a:rPr lang="fr-FR" dirty="0"/>
              <a:t>Objectifs de ce PPT</a:t>
            </a:r>
          </a:p>
        </p:txBody>
      </p:sp>
      <p:sp>
        <p:nvSpPr>
          <p:cNvPr id="3" name="Sous-titre 2">
            <a:extLst>
              <a:ext uri="{FF2B5EF4-FFF2-40B4-BE49-F238E27FC236}">
                <a16:creationId xmlns:a16="http://schemas.microsoft.com/office/drawing/2014/main" id="{35E3EA69-4E0E-41BD-8095-A124225A2647}"/>
              </a:ext>
            </a:extLst>
          </p:cNvPr>
          <p:cNvSpPr>
            <a:spLocks noGrp="1"/>
          </p:cNvSpPr>
          <p:nvPr>
            <p:ph type="body" sz="quarter" idx="13"/>
          </p:nvPr>
        </p:nvSpPr>
        <p:spPr>
          <a:xfrm>
            <a:off x="923278" y="2521257"/>
            <a:ext cx="4332386" cy="3435161"/>
          </a:xfrm>
        </p:spPr>
        <p:txBody>
          <a:bodyPr vert="horz" lIns="91440" tIns="45720" rIns="91440" bIns="45720" rtlCol="0" anchor="t">
            <a:normAutofit/>
          </a:bodyPr>
          <a:lstStyle/>
          <a:p>
            <a:endParaRPr lang="fr-FR" sz="4000" b="0" i="0" dirty="0">
              <a:solidFill>
                <a:srgbClr val="333333"/>
              </a:solidFill>
              <a:effectLst/>
              <a:latin typeface="source sans pro" panose="020B0503030403020204" pitchFamily="34" charset="0"/>
            </a:endParaRPr>
          </a:p>
          <a:p>
            <a:pPr rtl="0"/>
            <a:r>
              <a:rPr lang="fr-FR" sz="2000" dirty="0"/>
              <a:t>Présentation générale </a:t>
            </a:r>
            <a:r>
              <a:rPr lang="fr-FR" sz="2000" dirty="0" err="1"/>
              <a:t>del’agro</a:t>
            </a:r>
            <a:r>
              <a:rPr lang="fr-FR" sz="2000" dirty="0"/>
              <a:t>..</a:t>
            </a:r>
          </a:p>
          <a:p>
            <a:pPr rtl="0"/>
            <a:r>
              <a:rPr lang="fr-FR" sz="2000" dirty="0"/>
              <a:t>Lien avec le diplôme ANABIOTEC</a:t>
            </a:r>
          </a:p>
          <a:p>
            <a:pPr rtl="0"/>
            <a:r>
              <a:rPr lang="fr-FR" sz="2000" dirty="0"/>
              <a:t>Importance de la filière</a:t>
            </a:r>
          </a:p>
          <a:p>
            <a:pPr rtl="0"/>
            <a:r>
              <a:rPr lang="fr-FR" sz="2000" dirty="0"/>
              <a:t>Manque de main d’œuvre</a:t>
            </a:r>
          </a:p>
          <a:p>
            <a:pPr rtl="0"/>
            <a:r>
              <a:rPr lang="fr-FR" sz="2000" dirty="0"/>
              <a:t>Les différents secteurs</a:t>
            </a:r>
          </a:p>
          <a:p>
            <a:pPr rtl="0"/>
            <a:endParaRPr lang="fr-FR" dirty="0"/>
          </a:p>
          <a:p>
            <a:pPr rtl="0"/>
            <a:endParaRPr lang="fr-FR" dirty="0"/>
          </a:p>
        </p:txBody>
      </p:sp>
      <p:sp>
        <p:nvSpPr>
          <p:cNvPr id="10" name="Espace réservé de la date 9">
            <a:extLst>
              <a:ext uri="{FF2B5EF4-FFF2-40B4-BE49-F238E27FC236}">
                <a16:creationId xmlns:a16="http://schemas.microsoft.com/office/drawing/2014/main" id="{5B977C86-3B4D-43C8-8241-380CB8620E21}"/>
              </a:ext>
            </a:extLst>
          </p:cNvPr>
          <p:cNvSpPr>
            <a:spLocks noGrp="1"/>
          </p:cNvSpPr>
          <p:nvPr>
            <p:ph type="dt" sz="half" idx="10"/>
          </p:nvPr>
        </p:nvSpPr>
        <p:spPr>
          <a:xfrm>
            <a:off x="838200" y="6356350"/>
            <a:ext cx="1371600" cy="365125"/>
          </a:xfrm>
        </p:spPr>
        <p:txBody>
          <a:bodyPr rtlCol="0"/>
          <a:lstStyle/>
          <a:p>
            <a:pPr rtl="0"/>
            <a:r>
              <a:rPr lang="fr-FR"/>
              <a:t>01/07/20XX</a:t>
            </a:r>
          </a:p>
        </p:txBody>
      </p:sp>
      <p:sp>
        <p:nvSpPr>
          <p:cNvPr id="988" name="Espace réservé du pied de page 4">
            <a:extLst>
              <a:ext uri="{FF2B5EF4-FFF2-40B4-BE49-F238E27FC236}">
                <a16:creationId xmlns:a16="http://schemas.microsoft.com/office/drawing/2014/main" id="{913B4A80-6C83-FB4C-8D49-B81A9804DEC0}"/>
              </a:ext>
            </a:extLst>
          </p:cNvPr>
          <p:cNvSpPr>
            <a:spLocks noGrp="1"/>
          </p:cNvSpPr>
          <p:nvPr>
            <p:ph type="ftr" sz="quarter" idx="11"/>
          </p:nvPr>
        </p:nvSpPr>
        <p:spPr>
          <a:xfrm>
            <a:off x="4568675" y="6356350"/>
            <a:ext cx="2743200" cy="365125"/>
          </a:xfrm>
        </p:spPr>
        <p:txBody>
          <a:bodyPr rtlCol="0"/>
          <a:lstStyle/>
          <a:p>
            <a:pPr rtl="0"/>
            <a:r>
              <a:rPr lang="fr-FR" dirty="0"/>
              <a:t>Titre de la présentation promotionnelle</a:t>
            </a:r>
          </a:p>
        </p:txBody>
      </p:sp>
      <p:sp>
        <p:nvSpPr>
          <p:cNvPr id="15" name="Espace réservé du numéro de diapositive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2</a:t>
            </a:fld>
            <a:endParaRPr lang="fr-FR"/>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1018725B-A88C-41E8-8D6A-44DF7A9F132D}"/>
              </a:ext>
            </a:extLst>
          </p:cNvPr>
          <p:cNvSpPr>
            <a:spLocks noGrp="1"/>
          </p:cNvSpPr>
          <p:nvPr>
            <p:ph type="body" sz="quarter" idx="19"/>
          </p:nvPr>
        </p:nvSpPr>
        <p:spPr>
          <a:xfrm>
            <a:off x="5805996" y="2077375"/>
            <a:ext cx="5889180" cy="3793073"/>
          </a:xfrm>
        </p:spPr>
        <p:txBody>
          <a:bodyPr rtlCol="0">
            <a:normAutofit/>
          </a:bodyPr>
          <a:lstStyle/>
          <a:p>
            <a:pPr rtl="0"/>
            <a:r>
              <a:rPr lang="fr-FR" sz="2000" dirty="0">
                <a:latin typeface="Times New Roman" panose="02020603050405020304" pitchFamily="18" charset="0"/>
                <a:cs typeface="Times New Roman" panose="02020603050405020304" pitchFamily="18" charset="0"/>
              </a:rPr>
              <a:t>Maîtrise des outils de Conception Fabrication Assistée par Ordinateur (CFAO)</a:t>
            </a:r>
          </a:p>
          <a:p>
            <a:pPr rtl="0"/>
            <a:endParaRPr lang="fr-FR" sz="2000" dirty="0">
              <a:latin typeface="Times New Roman" panose="02020603050405020304" pitchFamily="18" charset="0"/>
              <a:cs typeface="Times New Roman" panose="02020603050405020304" pitchFamily="18" charset="0"/>
            </a:endParaRPr>
          </a:p>
          <a:p>
            <a:pPr rtl="0"/>
            <a:r>
              <a:rPr lang="fr-FR" sz="2000" dirty="0">
                <a:latin typeface="Times New Roman" panose="02020603050405020304" pitchFamily="18" charset="0"/>
                <a:cs typeface="Times New Roman" panose="02020603050405020304" pitchFamily="18" charset="0"/>
              </a:rPr>
              <a:t>Maîtrise de l’anglais technique</a:t>
            </a:r>
          </a:p>
          <a:p>
            <a:pPr rtl="0"/>
            <a:endParaRPr lang="fr-FR" sz="2000" dirty="0">
              <a:latin typeface="Times New Roman" panose="02020603050405020304" pitchFamily="18" charset="0"/>
              <a:cs typeface="Times New Roman" panose="02020603050405020304" pitchFamily="18" charset="0"/>
            </a:endParaRPr>
          </a:p>
          <a:p>
            <a:pPr rtl="0"/>
            <a:r>
              <a:rPr lang="fr-FR" sz="2000" dirty="0">
                <a:latin typeface="Times New Roman" panose="02020603050405020304" pitchFamily="18" charset="0"/>
                <a:cs typeface="Times New Roman" panose="02020603050405020304" pitchFamily="18" charset="0"/>
              </a:rPr>
              <a:t>Qualités rédactionnelles</a:t>
            </a:r>
          </a:p>
          <a:p>
            <a:pPr rtl="0"/>
            <a:endParaRPr lang="fr-FR" sz="2000" dirty="0">
              <a:latin typeface="Times New Roman" panose="02020603050405020304" pitchFamily="18" charset="0"/>
              <a:cs typeface="Times New Roman" panose="02020603050405020304" pitchFamily="18" charset="0"/>
            </a:endParaRPr>
          </a:p>
          <a:p>
            <a:pPr rtl="0"/>
            <a:r>
              <a:rPr lang="fr-FR" sz="2000" dirty="0">
                <a:latin typeface="Times New Roman" panose="02020603050405020304" pitchFamily="18" charset="0"/>
                <a:cs typeface="Times New Roman" panose="02020603050405020304" pitchFamily="18" charset="0"/>
              </a:rPr>
              <a:t>Rigueur, minutie et autonomie</a:t>
            </a:r>
          </a:p>
          <a:p>
            <a:pPr rtl="0"/>
            <a:endParaRPr lang="fr-FR" sz="2000" dirty="0">
              <a:latin typeface="Times New Roman" panose="02020603050405020304" pitchFamily="18" charset="0"/>
              <a:cs typeface="Times New Roman" panose="02020603050405020304" pitchFamily="18" charset="0"/>
            </a:endParaRPr>
          </a:p>
          <a:p>
            <a:pPr rtl="0"/>
            <a:r>
              <a:rPr lang="fr-FR" sz="2000" dirty="0">
                <a:latin typeface="Times New Roman" panose="02020603050405020304" pitchFamily="18" charset="0"/>
                <a:cs typeface="Times New Roman" panose="02020603050405020304" pitchFamily="18" charset="0"/>
              </a:rPr>
              <a:t>Sens de l’analyse, esprit d’équipe et réactivité</a:t>
            </a:r>
          </a:p>
        </p:txBody>
      </p:sp>
      <p:sp>
        <p:nvSpPr>
          <p:cNvPr id="71" name="Espace réservé de la date 70">
            <a:extLst>
              <a:ext uri="{FF2B5EF4-FFF2-40B4-BE49-F238E27FC236}">
                <a16:creationId xmlns:a16="http://schemas.microsoft.com/office/drawing/2014/main" id="{7363D8F0-2EF2-4A27-857F-6DF970D5393C}"/>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5" name="Espace réservé du pied de page 4">
            <a:extLst>
              <a:ext uri="{FF2B5EF4-FFF2-40B4-BE49-F238E27FC236}">
                <a16:creationId xmlns:a16="http://schemas.microsoft.com/office/drawing/2014/main" id="{20F9FDD5-17DD-4E86-859F-12FD2CEFA8FE}"/>
              </a:ext>
            </a:extLst>
          </p:cNvPr>
          <p:cNvSpPr>
            <a:spLocks noGrp="1"/>
          </p:cNvSpPr>
          <p:nvPr>
            <p:ph type="ftr" sz="quarter" idx="11"/>
          </p:nvPr>
        </p:nvSpPr>
        <p:spPr>
          <a:xfrm>
            <a:off x="6025896" y="6356350"/>
            <a:ext cx="3017520" cy="365125"/>
          </a:xfrm>
        </p:spPr>
        <p:txBody>
          <a:bodyPr rtlCol="0"/>
          <a:lstStyle/>
          <a:p>
            <a:pPr rtl="0"/>
            <a:r>
              <a:rPr lang="fr-FR"/>
              <a:t>Titre de la présentation promotionnelle</a:t>
            </a:r>
          </a:p>
        </p:txBody>
      </p:sp>
      <p:sp>
        <p:nvSpPr>
          <p:cNvPr id="46" name="Espace réservé du numéro de diapositive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fr-FR" smtClean="0"/>
              <a:pPr rtl="0"/>
              <a:t>20</a:t>
            </a:fld>
            <a:endParaRPr lang="fr-FR"/>
          </a:p>
        </p:txBody>
      </p:sp>
      <p:sp>
        <p:nvSpPr>
          <p:cNvPr id="2" name="Titre 1">
            <a:extLst>
              <a:ext uri="{FF2B5EF4-FFF2-40B4-BE49-F238E27FC236}">
                <a16:creationId xmlns:a16="http://schemas.microsoft.com/office/drawing/2014/main" id="{A1AA27FF-BD50-A80E-192F-395537B91A6F}"/>
              </a:ext>
            </a:extLst>
          </p:cNvPr>
          <p:cNvSpPr>
            <a:spLocks noGrp="1"/>
          </p:cNvSpPr>
          <p:nvPr>
            <p:ph type="title"/>
          </p:nvPr>
        </p:nvSpPr>
        <p:spPr>
          <a:xfrm>
            <a:off x="939860" y="365760"/>
            <a:ext cx="10318690" cy="1325880"/>
          </a:xfrm>
        </p:spPr>
        <p:txBody>
          <a:bodyPr rtlCol="0">
            <a:normAutofit/>
          </a:bodyPr>
          <a:lstStyle/>
          <a:p>
            <a:pPr rtl="0"/>
            <a:r>
              <a:rPr lang="fr-FR" dirty="0">
                <a:solidFill>
                  <a:srgbClr val="333333"/>
                </a:solidFill>
                <a:latin typeface="source sans pro black" panose="020F0502020204030204" pitchFamily="34" charset="0"/>
              </a:rPr>
              <a:t> </a:t>
            </a:r>
            <a:br>
              <a:rPr lang="fr-FR" b="1" i="0" dirty="0">
                <a:solidFill>
                  <a:srgbClr val="333333"/>
                </a:solidFill>
                <a:effectLst/>
                <a:latin typeface="source sans pro black" panose="020F0502020204030204" pitchFamily="34" charset="0"/>
              </a:rPr>
            </a:br>
            <a:endParaRPr lang="fr-FR" dirty="0"/>
          </a:p>
        </p:txBody>
      </p:sp>
      <p:sp>
        <p:nvSpPr>
          <p:cNvPr id="4" name="ZoneTexte 3">
            <a:extLst>
              <a:ext uri="{FF2B5EF4-FFF2-40B4-BE49-F238E27FC236}">
                <a16:creationId xmlns:a16="http://schemas.microsoft.com/office/drawing/2014/main" id="{36E830BF-34E5-2D07-1475-C23DC0035AAD}"/>
              </a:ext>
            </a:extLst>
          </p:cNvPr>
          <p:cNvSpPr txBox="1"/>
          <p:nvPr/>
        </p:nvSpPr>
        <p:spPr>
          <a:xfrm>
            <a:off x="4487396" y="365760"/>
            <a:ext cx="6094520" cy="707886"/>
          </a:xfrm>
          <a:prstGeom prst="rect">
            <a:avLst/>
          </a:prstGeom>
          <a:noFill/>
        </p:spPr>
        <p:txBody>
          <a:bodyPr wrap="square">
            <a:spAutoFit/>
          </a:bodyPr>
          <a:lstStyle/>
          <a:p>
            <a:pPr algn="l" fontAlgn="base"/>
            <a:r>
              <a:rPr lang="fr-FR" sz="2000" b="1" i="0" dirty="0">
                <a:solidFill>
                  <a:srgbClr val="333333"/>
                </a:solidFill>
                <a:effectLst/>
                <a:latin typeface="source sans pro black" panose="020B0803030403020204" pitchFamily="34" charset="0"/>
              </a:rPr>
              <a:t>Compétences/Qualités nécessaires pour devenir technicien qualité</a:t>
            </a:r>
          </a:p>
        </p:txBody>
      </p:sp>
    </p:spTree>
    <p:extLst>
      <p:ext uri="{BB962C8B-B14F-4D97-AF65-F5344CB8AC3E}">
        <p14:creationId xmlns:p14="http://schemas.microsoft.com/office/powerpoint/2010/main" val="256750661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 la date 2">
            <a:extLst>
              <a:ext uri="{FF2B5EF4-FFF2-40B4-BE49-F238E27FC236}">
                <a16:creationId xmlns:a16="http://schemas.microsoft.com/office/drawing/2014/main" id="{1D9B0265-D677-CB7A-C5F6-85E9B86AA237}"/>
              </a:ext>
            </a:extLst>
          </p:cNvPr>
          <p:cNvSpPr>
            <a:spLocks noGrp="1"/>
          </p:cNvSpPr>
          <p:nvPr>
            <p:ph type="dt" sz="half" idx="10"/>
          </p:nvPr>
        </p:nvSpPr>
        <p:spPr/>
        <p:txBody>
          <a:bodyPr/>
          <a:lstStyle/>
          <a:p>
            <a:pPr rtl="0"/>
            <a:r>
              <a:rPr lang="fr-FR" noProof="0"/>
              <a:t>01/07/20XX</a:t>
            </a:r>
          </a:p>
        </p:txBody>
      </p:sp>
      <p:sp>
        <p:nvSpPr>
          <p:cNvPr id="12" name="Espace réservé du pied de page 11">
            <a:extLst>
              <a:ext uri="{FF2B5EF4-FFF2-40B4-BE49-F238E27FC236}">
                <a16:creationId xmlns:a16="http://schemas.microsoft.com/office/drawing/2014/main" id="{70F23929-8E1C-55F6-35E9-FE8DC9DD1754}"/>
              </a:ext>
            </a:extLst>
          </p:cNvPr>
          <p:cNvSpPr>
            <a:spLocks noGrp="1"/>
          </p:cNvSpPr>
          <p:nvPr>
            <p:ph type="ftr" sz="quarter" idx="11"/>
          </p:nvPr>
        </p:nvSpPr>
        <p:spPr/>
        <p:txBody>
          <a:bodyPr/>
          <a:lstStyle/>
          <a:p>
            <a:pPr rtl="0"/>
            <a:r>
              <a:rPr lang="fr-FR" noProof="0"/>
              <a:t>Titre du pitch deck</a:t>
            </a:r>
          </a:p>
        </p:txBody>
      </p:sp>
      <p:sp>
        <p:nvSpPr>
          <p:cNvPr id="13" name="Espace réservé du numéro de diapositive 12">
            <a:extLst>
              <a:ext uri="{FF2B5EF4-FFF2-40B4-BE49-F238E27FC236}">
                <a16:creationId xmlns:a16="http://schemas.microsoft.com/office/drawing/2014/main" id="{BA8158F7-4C9D-0CFF-AC18-D22951110F27}"/>
              </a:ext>
            </a:extLst>
          </p:cNvPr>
          <p:cNvSpPr>
            <a:spLocks noGrp="1"/>
          </p:cNvSpPr>
          <p:nvPr>
            <p:ph type="sldNum" sz="quarter" idx="12"/>
          </p:nvPr>
        </p:nvSpPr>
        <p:spPr/>
        <p:txBody>
          <a:bodyPr/>
          <a:lstStyle/>
          <a:p>
            <a:pPr rtl="0"/>
            <a:fld id="{B5CEABB6-07DC-46E8-9B57-56EC44A396E5}" type="slidenum">
              <a:rPr lang="fr-FR" noProof="0" smtClean="0"/>
              <a:t>21</a:t>
            </a:fld>
            <a:endParaRPr lang="fr-FR" noProof="0"/>
          </a:p>
        </p:txBody>
      </p:sp>
      <p:sp>
        <p:nvSpPr>
          <p:cNvPr id="14" name="AutoShape 2" descr="réglementation produits pharmaceutiques">
            <a:extLst>
              <a:ext uri="{FF2B5EF4-FFF2-40B4-BE49-F238E27FC236}">
                <a16:creationId xmlns:a16="http://schemas.microsoft.com/office/drawing/2014/main" id="{CFE06EED-E36E-5FD3-06FF-5C8F93F63EEB}"/>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ZoneTexte 18">
            <a:extLst>
              <a:ext uri="{FF2B5EF4-FFF2-40B4-BE49-F238E27FC236}">
                <a16:creationId xmlns:a16="http://schemas.microsoft.com/office/drawing/2014/main" id="{8F4E74D8-3FCD-640E-3EBE-DA0EEB802184}"/>
              </a:ext>
            </a:extLst>
          </p:cNvPr>
          <p:cNvSpPr txBox="1"/>
          <p:nvPr/>
        </p:nvSpPr>
        <p:spPr>
          <a:xfrm>
            <a:off x="4698506" y="1877601"/>
            <a:ext cx="6094520" cy="1292662"/>
          </a:xfrm>
          <a:prstGeom prst="rect">
            <a:avLst/>
          </a:prstGeom>
          <a:noFill/>
        </p:spPr>
        <p:txBody>
          <a:bodyPr wrap="square">
            <a:spAutoFit/>
          </a:bodyPr>
          <a:lstStyle/>
          <a:p>
            <a:r>
              <a:rPr lang="fr-FR" sz="2000" b="1" dirty="0">
                <a:hlinkClick r:id="rId2"/>
              </a:rPr>
              <a:t>https://www.studyrama.com/formations/specialites/agroalimentaire/agroalimentaire-quelle-place-pour-les-bac-4-5-94567</a:t>
            </a:r>
            <a:endParaRPr lang="fr-FR" sz="2000" b="1" dirty="0"/>
          </a:p>
          <a:p>
            <a:endParaRPr lang="fr-FR" dirty="0"/>
          </a:p>
        </p:txBody>
      </p:sp>
    </p:spTree>
    <p:extLst>
      <p:ext uri="{BB962C8B-B14F-4D97-AF65-F5344CB8AC3E}">
        <p14:creationId xmlns:p14="http://schemas.microsoft.com/office/powerpoint/2010/main" val="397696097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37E1C88-627C-4655-A4FB-0BB02EDB078A}"/>
              </a:ext>
            </a:extLst>
          </p:cNvPr>
          <p:cNvSpPr>
            <a:spLocks noGrp="1"/>
          </p:cNvSpPr>
          <p:nvPr>
            <p:ph type="title"/>
          </p:nvPr>
        </p:nvSpPr>
        <p:spPr>
          <a:xfrm>
            <a:off x="914400" y="914401"/>
            <a:ext cx="10515600" cy="2514600"/>
          </a:xfrm>
        </p:spPr>
        <p:txBody>
          <a:bodyPr rtlCol="0">
            <a:normAutofit/>
          </a:bodyPr>
          <a:lstStyle/>
          <a:p>
            <a:pPr rtl="0"/>
            <a:r>
              <a:rPr lang="fr-FR" dirty="0"/>
              <a:t>Thème 4:</a:t>
            </a:r>
            <a:br>
              <a:rPr lang="fr-FR" dirty="0"/>
            </a:br>
            <a:br>
              <a:rPr lang="fr-FR" dirty="0"/>
            </a:br>
            <a:r>
              <a:rPr lang="fr-FR" dirty="0"/>
              <a:t>Les secteurs de l’agroalimentaire</a:t>
            </a:r>
          </a:p>
        </p:txBody>
      </p:sp>
      <p:pic>
        <p:nvPicPr>
          <p:cNvPr id="26" name="Espace réservé du contenu 25" descr="Structure du bâtiment">
            <a:extLst>
              <a:ext uri="{FF2B5EF4-FFF2-40B4-BE49-F238E27FC236}">
                <a16:creationId xmlns:a16="http://schemas.microsoft.com/office/drawing/2014/main" id="{78E9C609-F821-48A0-9B18-7D01C77AB3B5}"/>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0" y="142889"/>
            <a:ext cx="914400" cy="914400"/>
          </a:xfrm>
        </p:spPr>
      </p:pic>
      <p:pic>
        <p:nvPicPr>
          <p:cNvPr id="28" name="Espace réservé du contenu 27" descr="Schéma du groupe">
            <a:extLst>
              <a:ext uri="{FF2B5EF4-FFF2-40B4-BE49-F238E27FC236}">
                <a16:creationId xmlns:a16="http://schemas.microsoft.com/office/drawing/2014/main" id="{25E83C3D-3E68-4FDF-A755-9E9D77FE37C4}"/>
              </a:ext>
            </a:extLst>
          </p:cNvPr>
          <p:cNvPicPr>
            <a:picLocks noGrp="1" noChangeAspect="1"/>
          </p:cNvPicPr>
          <p:nvPr>
            <p:ph sz="quarter" idx="15"/>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125200" y="0"/>
            <a:ext cx="914400" cy="914400"/>
          </a:xfrm>
        </p:spPr>
      </p:pic>
      <p:pic>
        <p:nvPicPr>
          <p:cNvPr id="30" name="Espace réservé du contenu 29" descr="Main ouverte avec contour de plante">
            <a:extLst>
              <a:ext uri="{FF2B5EF4-FFF2-40B4-BE49-F238E27FC236}">
                <a16:creationId xmlns:a16="http://schemas.microsoft.com/office/drawing/2014/main" id="{A374E7BE-5E60-473E-89A9-F51DD0CE9B1D}"/>
              </a:ext>
            </a:extLst>
          </p:cNvPr>
          <p:cNvPicPr>
            <a:picLocks noGrp="1" noChangeAspect="1"/>
          </p:cNvPicPr>
          <p:nvPr>
            <p:ph sz="quarter" idx="17"/>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522975" y="0"/>
            <a:ext cx="914400" cy="914400"/>
          </a:xfrm>
        </p:spPr>
      </p:pic>
      <p:sp>
        <p:nvSpPr>
          <p:cNvPr id="85" name="Espace réservé du numéro de diapositive 84">
            <a:extLst>
              <a:ext uri="{FF2B5EF4-FFF2-40B4-BE49-F238E27FC236}">
                <a16:creationId xmlns:a16="http://schemas.microsoft.com/office/drawing/2014/main" id="{5EB842A5-6634-4B31-B78C-639CDAF543A1}"/>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22</a:t>
            </a:fld>
            <a:endParaRPr lang="fr-FR" dirty="0"/>
          </a:p>
        </p:txBody>
      </p:sp>
    </p:spTree>
    <p:extLst>
      <p:ext uri="{BB962C8B-B14F-4D97-AF65-F5344CB8AC3E}">
        <p14:creationId xmlns:p14="http://schemas.microsoft.com/office/powerpoint/2010/main" val="4435896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pied de page 3">
            <a:extLst>
              <a:ext uri="{FF2B5EF4-FFF2-40B4-BE49-F238E27FC236}">
                <a16:creationId xmlns:a16="http://schemas.microsoft.com/office/drawing/2014/main" id="{0C074225-51BE-2C8A-0BAE-B0075673011E}"/>
              </a:ext>
            </a:extLst>
          </p:cNvPr>
          <p:cNvSpPr>
            <a:spLocks noGrp="1"/>
          </p:cNvSpPr>
          <p:nvPr>
            <p:ph type="ftr" sz="quarter" idx="11"/>
          </p:nvPr>
        </p:nvSpPr>
        <p:spPr/>
        <p:txBody>
          <a:bodyPr/>
          <a:lstStyle/>
          <a:p>
            <a:pPr rtl="0"/>
            <a:r>
              <a:rPr lang="fr-FR" dirty="0"/>
              <a:t>Source panorama 2021 .</a:t>
            </a:r>
            <a:r>
              <a:rPr lang="fr-FR" dirty="0" err="1"/>
              <a:t>gouv</a:t>
            </a:r>
            <a:endParaRPr lang="fr-FR" noProof="0" dirty="0"/>
          </a:p>
        </p:txBody>
      </p:sp>
      <p:sp>
        <p:nvSpPr>
          <p:cNvPr id="5" name="Espace réservé du numéro de diapositive 4">
            <a:extLst>
              <a:ext uri="{FF2B5EF4-FFF2-40B4-BE49-F238E27FC236}">
                <a16:creationId xmlns:a16="http://schemas.microsoft.com/office/drawing/2014/main" id="{F37A3475-3D45-F265-EC75-AF3FAE8A605D}"/>
              </a:ext>
            </a:extLst>
          </p:cNvPr>
          <p:cNvSpPr>
            <a:spLocks noGrp="1"/>
          </p:cNvSpPr>
          <p:nvPr>
            <p:ph type="sldNum" sz="quarter" idx="12"/>
          </p:nvPr>
        </p:nvSpPr>
        <p:spPr/>
        <p:txBody>
          <a:bodyPr/>
          <a:lstStyle/>
          <a:p>
            <a:pPr rtl="0"/>
            <a:fld id="{B5CEABB6-07DC-46E8-9B57-56EC44A396E5}" type="slidenum">
              <a:rPr lang="fr-FR" noProof="0" smtClean="0"/>
              <a:t>23</a:t>
            </a:fld>
            <a:endParaRPr lang="fr-FR" noProof="0"/>
          </a:p>
        </p:txBody>
      </p:sp>
      <p:sp>
        <p:nvSpPr>
          <p:cNvPr id="15" name="ZoneTexte 14">
            <a:extLst>
              <a:ext uri="{FF2B5EF4-FFF2-40B4-BE49-F238E27FC236}">
                <a16:creationId xmlns:a16="http://schemas.microsoft.com/office/drawing/2014/main" id="{E3E97D44-AE3D-75C8-ECCF-D9481C692641}"/>
              </a:ext>
            </a:extLst>
          </p:cNvPr>
          <p:cNvSpPr txBox="1"/>
          <p:nvPr/>
        </p:nvSpPr>
        <p:spPr>
          <a:xfrm>
            <a:off x="838200" y="253365"/>
            <a:ext cx="11353800" cy="5909310"/>
          </a:xfrm>
          <a:prstGeom prst="rect">
            <a:avLst/>
          </a:prstGeom>
          <a:noFill/>
        </p:spPr>
        <p:txBody>
          <a:bodyPr wrap="square">
            <a:spAutoFit/>
          </a:bodyPr>
          <a:lstStyle/>
          <a:p>
            <a:pPr algn="l"/>
            <a:endParaRPr lang="fr-FR" sz="1800" b="0" i="0" u="none" strike="noStrike" baseline="0" dirty="0">
              <a:solidFill>
                <a:srgbClr val="FFFFFF"/>
              </a:solidFill>
              <a:latin typeface="Marianne-Regular"/>
            </a:endParaRPr>
          </a:p>
          <a:p>
            <a:pPr algn="l"/>
            <a:endParaRPr lang="fr-FR" sz="1800" b="0" i="0" u="none" strike="noStrike" baseline="0" dirty="0">
              <a:solidFill>
                <a:srgbClr val="FFFFFF"/>
              </a:solidFill>
              <a:latin typeface="Marianne-Regular"/>
            </a:endParaRPr>
          </a:p>
          <a:p>
            <a:pPr algn="l"/>
            <a:r>
              <a:rPr lang="fr-FR" sz="1800" b="0" i="0" u="none" strike="noStrike" baseline="0" dirty="0">
                <a:solidFill>
                  <a:srgbClr val="000000"/>
                </a:solidFill>
                <a:latin typeface="Marianne-Regular"/>
              </a:rPr>
              <a:t>Vins et spiritueux 		1</a:t>
            </a:r>
            <a:r>
              <a:rPr lang="fr-FR" sz="800" b="0" i="0" u="none" strike="noStrike" baseline="0" dirty="0">
                <a:solidFill>
                  <a:srgbClr val="000000"/>
                </a:solidFill>
                <a:latin typeface="Marianne-Regular"/>
              </a:rPr>
              <a:t>er 		</a:t>
            </a:r>
            <a:r>
              <a:rPr lang="fr-FR" sz="1800" b="0" i="0" u="none" strike="noStrike" baseline="0" dirty="0">
                <a:solidFill>
                  <a:srgbClr val="000000"/>
                </a:solidFill>
                <a:latin typeface="Marianne-Regular"/>
              </a:rPr>
              <a:t>17,3 Md€ + 25% 19 % + 1,6 point + 13,9 Md€</a:t>
            </a:r>
          </a:p>
          <a:p>
            <a:pPr algn="l"/>
            <a:endParaRPr lang="fr-FR" sz="1800" b="0" i="0" u="none" strike="noStrike" baseline="0" dirty="0">
              <a:solidFill>
                <a:srgbClr val="000000"/>
              </a:solidFill>
              <a:latin typeface="Marianne-Regular"/>
            </a:endParaRPr>
          </a:p>
          <a:p>
            <a:pPr algn="l"/>
            <a:r>
              <a:rPr lang="fr-FR" sz="1800" b="0" i="0" u="none" strike="noStrike" baseline="0" dirty="0">
                <a:solidFill>
                  <a:srgbClr val="000000"/>
                </a:solidFill>
                <a:latin typeface="Marianne-Regular"/>
              </a:rPr>
              <a:t>Céréales et dérivés 		8</a:t>
            </a:r>
            <a:r>
              <a:rPr lang="fr-FR" sz="800" b="0" i="0" u="none" strike="noStrike" baseline="0" dirty="0">
                <a:solidFill>
                  <a:srgbClr val="000000"/>
                </a:solidFill>
                <a:latin typeface="Marianne-Regular"/>
              </a:rPr>
              <a:t>e 		</a:t>
            </a:r>
            <a:r>
              <a:rPr lang="fr-FR" sz="1800" b="0" i="0" u="none" strike="noStrike" baseline="0" dirty="0">
                <a:solidFill>
                  <a:srgbClr val="000000"/>
                </a:solidFill>
                <a:latin typeface="Marianne-Regular"/>
              </a:rPr>
              <a:t>7,6 Md€ + 6% 5,4 % - 0,9 point + 6,3 Md€</a:t>
            </a:r>
          </a:p>
          <a:p>
            <a:pPr algn="l"/>
            <a:endParaRPr lang="fr-FR" sz="1800" b="0" i="0" u="none" strike="noStrike" baseline="0" dirty="0">
              <a:solidFill>
                <a:srgbClr val="000000"/>
              </a:solidFill>
              <a:latin typeface="Marianne-Regular"/>
            </a:endParaRPr>
          </a:p>
          <a:p>
            <a:pPr algn="l"/>
            <a:r>
              <a:rPr lang="fr-FR" sz="1800" b="0" i="0" u="none" strike="noStrike" baseline="0" dirty="0">
                <a:solidFill>
                  <a:srgbClr val="000000"/>
                </a:solidFill>
                <a:latin typeface="Marianne-Regular"/>
              </a:rPr>
              <a:t>Lait et produits laitiers 	4</a:t>
            </a:r>
            <a:r>
              <a:rPr lang="fr-FR" sz="800" b="0" i="0" u="none" strike="noStrike" baseline="0" dirty="0">
                <a:solidFill>
                  <a:srgbClr val="000000"/>
                </a:solidFill>
                <a:latin typeface="Marianne-Regular"/>
              </a:rPr>
              <a:t>e 		</a:t>
            </a:r>
            <a:r>
              <a:rPr lang="fr-FR" sz="1800" b="0" i="0" u="none" strike="noStrike" baseline="0" dirty="0">
                <a:solidFill>
                  <a:srgbClr val="000000"/>
                </a:solidFill>
                <a:latin typeface="Marianne-Regular"/>
              </a:rPr>
              <a:t>7,6 Md€ + 5 % 8,7 % - 0,1 point + 3,4 Md€</a:t>
            </a:r>
          </a:p>
          <a:p>
            <a:pPr algn="l"/>
            <a:endParaRPr lang="fr-FR" sz="1800" b="0" i="0" u="none" strike="noStrike" baseline="0" dirty="0">
              <a:solidFill>
                <a:srgbClr val="000000"/>
              </a:solidFill>
              <a:latin typeface="Marianne-Regular"/>
            </a:endParaRPr>
          </a:p>
          <a:p>
            <a:pPr algn="l"/>
            <a:r>
              <a:rPr lang="fr-FR" sz="1800" b="0" i="0" u="none" strike="noStrike" baseline="0" dirty="0">
                <a:solidFill>
                  <a:srgbClr val="000000"/>
                </a:solidFill>
                <a:latin typeface="Marianne-Regular"/>
              </a:rPr>
              <a:t>Animaux vivants et génétique animale</a:t>
            </a:r>
            <a:r>
              <a:rPr lang="fr-FR" dirty="0">
                <a:solidFill>
                  <a:srgbClr val="000000"/>
                </a:solidFill>
                <a:latin typeface="Marianne-Regular"/>
              </a:rPr>
              <a:t> </a:t>
            </a:r>
            <a:r>
              <a:rPr lang="da-DK" sz="1800" b="0" i="0" u="none" strike="noStrike" baseline="0" dirty="0">
                <a:solidFill>
                  <a:srgbClr val="000000"/>
                </a:solidFill>
                <a:latin typeface="Marianne-Regular"/>
              </a:rPr>
              <a:t>1</a:t>
            </a:r>
            <a:r>
              <a:rPr lang="da-DK" sz="800" b="0" i="0" u="none" strike="noStrike" baseline="0" dirty="0">
                <a:solidFill>
                  <a:srgbClr val="000000"/>
                </a:solidFill>
                <a:latin typeface="Marianne-Regular"/>
              </a:rPr>
              <a:t>er	 </a:t>
            </a:r>
            <a:r>
              <a:rPr lang="da-DK" sz="1800" b="0" i="0" u="none" strike="noStrike" baseline="0" dirty="0">
                <a:solidFill>
                  <a:srgbClr val="000000"/>
                </a:solidFill>
                <a:latin typeface="Marianne-Regular"/>
              </a:rPr>
              <a:t>2,2 Md€ - 2 % 10,3 % - 0,4 point + 1,8 Md€</a:t>
            </a:r>
          </a:p>
          <a:p>
            <a:pPr algn="l"/>
            <a:endParaRPr lang="da-DK" sz="1800" b="0" i="0" u="none" strike="noStrike" baseline="0" dirty="0">
              <a:solidFill>
                <a:srgbClr val="000000"/>
              </a:solidFill>
              <a:latin typeface="Marianne-Regular"/>
            </a:endParaRPr>
          </a:p>
          <a:p>
            <a:pPr algn="l"/>
            <a:r>
              <a:rPr lang="fr-FR" sz="1800" b="0" i="0" u="none" strike="noStrike" baseline="0" dirty="0">
                <a:solidFill>
                  <a:srgbClr val="000000"/>
                </a:solidFill>
                <a:latin typeface="Marianne-Regular"/>
              </a:rPr>
              <a:t>Sucre 			4</a:t>
            </a:r>
            <a:r>
              <a:rPr lang="fr-FR" sz="800" b="0" i="0" u="none" strike="noStrike" baseline="30000" dirty="0">
                <a:solidFill>
                  <a:srgbClr val="000000"/>
                </a:solidFill>
                <a:latin typeface="Marianne-Regular"/>
              </a:rPr>
              <a:t>e</a:t>
            </a:r>
            <a:r>
              <a:rPr lang="fr-FR" sz="800" b="0" i="0" u="none" strike="noStrike" baseline="0" dirty="0">
                <a:solidFill>
                  <a:srgbClr val="000000"/>
                </a:solidFill>
                <a:latin typeface="Marianne-Regular"/>
              </a:rPr>
              <a:t>		 </a:t>
            </a:r>
            <a:r>
              <a:rPr lang="fr-FR" sz="1800" b="0" i="0" u="none" strike="noStrike" baseline="0" dirty="0">
                <a:solidFill>
                  <a:srgbClr val="000000"/>
                </a:solidFill>
                <a:latin typeface="Marianne-Regular"/>
              </a:rPr>
              <a:t>1,4 Md€ + 41 % 5,3 % + 0,8 point + 0,9 Md€</a:t>
            </a:r>
          </a:p>
          <a:p>
            <a:pPr algn="l"/>
            <a:endParaRPr lang="fr-FR" sz="1800" b="0" i="0" u="none" strike="noStrike" baseline="0" dirty="0">
              <a:solidFill>
                <a:srgbClr val="000000"/>
              </a:solidFill>
              <a:latin typeface="Marianne-Regular"/>
            </a:endParaRPr>
          </a:p>
          <a:p>
            <a:pPr algn="l"/>
            <a:r>
              <a:rPr lang="fr-FR" sz="1800" b="0" i="0" u="none" strike="noStrike" baseline="0" dirty="0">
                <a:solidFill>
                  <a:srgbClr val="000000"/>
                </a:solidFill>
                <a:latin typeface="Marianne-Regular"/>
              </a:rPr>
              <a:t>Oléagineux et dérivés 	12</a:t>
            </a:r>
            <a:r>
              <a:rPr lang="fr-FR" sz="800" b="0" i="0" u="none" strike="noStrike" baseline="0" dirty="0">
                <a:solidFill>
                  <a:srgbClr val="000000"/>
                </a:solidFill>
                <a:latin typeface="Marianne-Regular"/>
              </a:rPr>
              <a:t>e 		</a:t>
            </a:r>
            <a:r>
              <a:rPr lang="fr-FR" sz="1800" b="0" i="0" u="none" strike="noStrike" baseline="0" dirty="0">
                <a:solidFill>
                  <a:srgbClr val="000000"/>
                </a:solidFill>
                <a:latin typeface="Marianne-Regular"/>
              </a:rPr>
              <a:t>2,7 Md€ + 39 % 1,3 % + 0,1 point - 1,2 Md€</a:t>
            </a:r>
          </a:p>
          <a:p>
            <a:pPr algn="l"/>
            <a:endParaRPr lang="fr-FR" sz="1800" b="0" i="0" u="none" strike="noStrike" baseline="0" dirty="0">
              <a:solidFill>
                <a:srgbClr val="000000"/>
              </a:solidFill>
              <a:latin typeface="Marianne-Regular"/>
            </a:endParaRPr>
          </a:p>
          <a:p>
            <a:pPr algn="l"/>
            <a:r>
              <a:rPr lang="fr-FR" sz="1800" b="0" i="0" u="none" strike="noStrike" baseline="0" dirty="0">
                <a:solidFill>
                  <a:srgbClr val="000000"/>
                </a:solidFill>
                <a:latin typeface="Marianne-Regular"/>
              </a:rPr>
              <a:t>Viande et produits carnés 	10</a:t>
            </a:r>
            <a:r>
              <a:rPr lang="fr-FR" sz="800" b="0" i="0" u="none" strike="noStrike" baseline="30000" dirty="0">
                <a:solidFill>
                  <a:srgbClr val="000000"/>
                </a:solidFill>
                <a:latin typeface="Marianne-Regular"/>
              </a:rPr>
              <a:t>e</a:t>
            </a:r>
            <a:r>
              <a:rPr lang="fr-FR" sz="800" b="0" i="0" u="none" strike="noStrike" baseline="0" dirty="0">
                <a:solidFill>
                  <a:srgbClr val="000000"/>
                </a:solidFill>
                <a:latin typeface="Marianne-Regular"/>
              </a:rPr>
              <a:t>		 </a:t>
            </a:r>
            <a:r>
              <a:rPr lang="fr-FR" sz="1800" b="0" i="0" u="none" strike="noStrike" baseline="0" dirty="0">
                <a:solidFill>
                  <a:srgbClr val="000000"/>
                </a:solidFill>
                <a:latin typeface="Marianne-Regular"/>
              </a:rPr>
              <a:t>4,9 Md€ + 16 % 2,9 % + 0,1 point - 1,5 Md€</a:t>
            </a:r>
          </a:p>
          <a:p>
            <a:pPr algn="l"/>
            <a:endParaRPr lang="fr-FR" sz="1800" b="0" i="0" u="none" strike="noStrike" baseline="0" dirty="0">
              <a:solidFill>
                <a:srgbClr val="000000"/>
              </a:solidFill>
              <a:latin typeface="Marianne-Regular"/>
            </a:endParaRPr>
          </a:p>
          <a:p>
            <a:pPr algn="l"/>
            <a:r>
              <a:rPr lang="fr-FR" sz="1800" b="0" i="0" u="none" strike="noStrike" baseline="0" dirty="0">
                <a:solidFill>
                  <a:srgbClr val="000000"/>
                </a:solidFill>
                <a:latin typeface="Marianne-Regular"/>
              </a:rPr>
              <a:t>Produits d'épicerie		 8</a:t>
            </a:r>
            <a:r>
              <a:rPr lang="fr-FR" sz="800" b="0" i="0" u="none" strike="noStrike" baseline="30000" dirty="0">
                <a:solidFill>
                  <a:srgbClr val="000000"/>
                </a:solidFill>
                <a:latin typeface="Marianne-Regular"/>
              </a:rPr>
              <a:t>e</a:t>
            </a:r>
            <a:r>
              <a:rPr lang="fr-FR" sz="800" b="0" i="0" u="none" strike="noStrike" baseline="0" dirty="0">
                <a:solidFill>
                  <a:srgbClr val="000000"/>
                </a:solidFill>
                <a:latin typeface="Marianne-Regular"/>
              </a:rPr>
              <a:t>		 </a:t>
            </a:r>
            <a:r>
              <a:rPr lang="fr-FR" sz="1800" b="0" i="0" u="none" strike="noStrike" baseline="0" dirty="0">
                <a:solidFill>
                  <a:srgbClr val="000000"/>
                </a:solidFill>
                <a:latin typeface="Marianne-Regular"/>
              </a:rPr>
              <a:t>10 Md€ + 8 % 4,4 % - 0,1 point - 4,1 Md€</a:t>
            </a:r>
          </a:p>
          <a:p>
            <a:pPr algn="l"/>
            <a:endParaRPr lang="fr-FR" sz="1800" b="0" i="0" u="none" strike="noStrike" baseline="0" dirty="0">
              <a:solidFill>
                <a:srgbClr val="000000"/>
              </a:solidFill>
              <a:latin typeface="Marianne-Regular"/>
            </a:endParaRPr>
          </a:p>
          <a:p>
            <a:pPr algn="l"/>
            <a:r>
              <a:rPr lang="fr-FR" sz="1800" b="0" i="0" u="none" strike="noStrike" baseline="0" dirty="0">
                <a:solidFill>
                  <a:srgbClr val="000000"/>
                </a:solidFill>
                <a:latin typeface="Marianne-Regular"/>
              </a:rPr>
              <a:t>Produits de la pêche et d'aquaculture</a:t>
            </a:r>
            <a:r>
              <a:rPr lang="fr-FR" dirty="0">
                <a:solidFill>
                  <a:srgbClr val="000000"/>
                </a:solidFill>
                <a:latin typeface="Marianne-Regular"/>
              </a:rPr>
              <a:t> 	</a:t>
            </a:r>
            <a:r>
              <a:rPr lang="fr-FR" sz="1800" b="0" i="0" u="none" strike="noStrike" baseline="0" dirty="0">
                <a:solidFill>
                  <a:srgbClr val="000000"/>
                </a:solidFill>
                <a:latin typeface="Marianne-Regular"/>
              </a:rPr>
              <a:t>21</a:t>
            </a:r>
            <a:r>
              <a:rPr lang="fr-FR" sz="800" b="0" i="0" u="none" strike="noStrike" baseline="0" dirty="0">
                <a:solidFill>
                  <a:srgbClr val="000000"/>
                </a:solidFill>
                <a:latin typeface="Marianne-Regular"/>
              </a:rPr>
              <a:t>e 	</a:t>
            </a:r>
            <a:r>
              <a:rPr lang="fr-FR" sz="1800" b="0" i="0" u="none" strike="noStrike" baseline="0" dirty="0">
                <a:solidFill>
                  <a:srgbClr val="000000"/>
                </a:solidFill>
                <a:latin typeface="Marianne-Regular"/>
              </a:rPr>
              <a:t>1,9 Md€ + 38 % 1,5 % + 0,3 point - 4,6 Md€</a:t>
            </a:r>
          </a:p>
          <a:p>
            <a:pPr algn="l"/>
            <a:endParaRPr lang="fr-FR" sz="1800" b="0" i="0" u="none" strike="noStrike" baseline="0" dirty="0">
              <a:solidFill>
                <a:srgbClr val="000000"/>
              </a:solidFill>
              <a:latin typeface="Marianne-Regular"/>
            </a:endParaRPr>
          </a:p>
          <a:p>
            <a:pPr algn="l"/>
            <a:r>
              <a:rPr lang="fr-FR" sz="1800" b="0" i="0" u="none" strike="noStrike" baseline="0" dirty="0">
                <a:solidFill>
                  <a:srgbClr val="000000"/>
                </a:solidFill>
                <a:latin typeface="Marianne-Regular"/>
              </a:rPr>
              <a:t>Fruits et légumes 		13</a:t>
            </a:r>
            <a:r>
              <a:rPr lang="fr-FR" sz="800" b="0" i="0" u="none" strike="noStrike" baseline="30000" dirty="0">
                <a:solidFill>
                  <a:srgbClr val="000000"/>
                </a:solidFill>
                <a:latin typeface="Marianne-Regular"/>
              </a:rPr>
              <a:t>e</a:t>
            </a:r>
            <a:r>
              <a:rPr lang="fr-FR" sz="800" b="0" i="0" u="none" strike="noStrike" baseline="0" dirty="0">
                <a:solidFill>
                  <a:srgbClr val="000000"/>
                </a:solidFill>
                <a:latin typeface="Marianne-Regular"/>
              </a:rPr>
              <a:t>		 </a:t>
            </a:r>
            <a:r>
              <a:rPr lang="fr-FR" sz="1800" b="0" i="0" u="none" strike="noStrike" baseline="0" dirty="0">
                <a:solidFill>
                  <a:srgbClr val="000000"/>
                </a:solidFill>
                <a:latin typeface="Marianne-Regular"/>
              </a:rPr>
              <a:t>4,8 Md€ + 1 % 2,1 % - 0,1 point - 6,8 Md€</a:t>
            </a:r>
            <a:endParaRPr lang="fr-FR" dirty="0"/>
          </a:p>
        </p:txBody>
      </p:sp>
    </p:spTree>
    <p:extLst>
      <p:ext uri="{BB962C8B-B14F-4D97-AF65-F5344CB8AC3E}">
        <p14:creationId xmlns:p14="http://schemas.microsoft.com/office/powerpoint/2010/main" val="28407873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37E1C88-627C-4655-A4FB-0BB02EDB078A}"/>
              </a:ext>
            </a:extLst>
          </p:cNvPr>
          <p:cNvSpPr>
            <a:spLocks noGrp="1"/>
          </p:cNvSpPr>
          <p:nvPr>
            <p:ph type="title"/>
          </p:nvPr>
        </p:nvSpPr>
        <p:spPr>
          <a:xfrm>
            <a:off x="838200" y="365125"/>
            <a:ext cx="10515600" cy="1325563"/>
          </a:xfrm>
        </p:spPr>
        <p:txBody>
          <a:bodyPr rtlCol="0">
            <a:normAutofit/>
          </a:bodyPr>
          <a:lstStyle/>
          <a:p>
            <a:pPr rtl="0"/>
            <a:r>
              <a:rPr lang="fr-FR" dirty="0"/>
              <a:t>Vins et spiritueux</a:t>
            </a:r>
          </a:p>
        </p:txBody>
      </p:sp>
      <p:pic>
        <p:nvPicPr>
          <p:cNvPr id="26" name="Espace réservé du contenu 25" descr="Structure du bâtiment">
            <a:extLst>
              <a:ext uri="{FF2B5EF4-FFF2-40B4-BE49-F238E27FC236}">
                <a16:creationId xmlns:a16="http://schemas.microsoft.com/office/drawing/2014/main" id="{78E9C609-F821-48A0-9B18-7D01C77AB3B5}"/>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0" y="142889"/>
            <a:ext cx="914400" cy="914400"/>
          </a:xfrm>
        </p:spPr>
      </p:pic>
      <p:pic>
        <p:nvPicPr>
          <p:cNvPr id="28" name="Espace réservé du contenu 27" descr="Schéma du groupe">
            <a:extLst>
              <a:ext uri="{FF2B5EF4-FFF2-40B4-BE49-F238E27FC236}">
                <a16:creationId xmlns:a16="http://schemas.microsoft.com/office/drawing/2014/main" id="{25E83C3D-3E68-4FDF-A755-9E9D77FE37C4}"/>
              </a:ext>
            </a:extLst>
          </p:cNvPr>
          <p:cNvPicPr>
            <a:picLocks noGrp="1" noChangeAspect="1"/>
          </p:cNvPicPr>
          <p:nvPr>
            <p:ph sz="quarter" idx="15"/>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125200" y="0"/>
            <a:ext cx="914400" cy="914400"/>
          </a:xfrm>
        </p:spPr>
      </p:pic>
      <p:pic>
        <p:nvPicPr>
          <p:cNvPr id="30" name="Espace réservé du contenu 29" descr="Main ouverte avec contour de plante">
            <a:extLst>
              <a:ext uri="{FF2B5EF4-FFF2-40B4-BE49-F238E27FC236}">
                <a16:creationId xmlns:a16="http://schemas.microsoft.com/office/drawing/2014/main" id="{A374E7BE-5E60-473E-89A9-F51DD0CE9B1D}"/>
              </a:ext>
            </a:extLst>
          </p:cNvPr>
          <p:cNvPicPr>
            <a:picLocks noGrp="1" noChangeAspect="1"/>
          </p:cNvPicPr>
          <p:nvPr>
            <p:ph sz="quarter" idx="17"/>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522975" y="0"/>
            <a:ext cx="914400" cy="914400"/>
          </a:xfrm>
        </p:spPr>
      </p:pic>
      <p:sp>
        <p:nvSpPr>
          <p:cNvPr id="85" name="Espace réservé du numéro de diapositive 84">
            <a:extLst>
              <a:ext uri="{FF2B5EF4-FFF2-40B4-BE49-F238E27FC236}">
                <a16:creationId xmlns:a16="http://schemas.microsoft.com/office/drawing/2014/main" id="{5EB842A5-6634-4B31-B78C-639CDAF543A1}"/>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24</a:t>
            </a:fld>
            <a:endParaRPr lang="fr-FR" dirty="0"/>
          </a:p>
        </p:txBody>
      </p:sp>
      <p:sp>
        <p:nvSpPr>
          <p:cNvPr id="15" name="ZoneTexte 14">
            <a:extLst>
              <a:ext uri="{FF2B5EF4-FFF2-40B4-BE49-F238E27FC236}">
                <a16:creationId xmlns:a16="http://schemas.microsoft.com/office/drawing/2014/main" id="{111727B9-5D18-B5DA-38F6-BD65E2EB7CDE}"/>
              </a:ext>
            </a:extLst>
          </p:cNvPr>
          <p:cNvSpPr txBox="1"/>
          <p:nvPr/>
        </p:nvSpPr>
        <p:spPr>
          <a:xfrm>
            <a:off x="457200" y="1136636"/>
            <a:ext cx="10777166" cy="4832092"/>
          </a:xfrm>
          <a:prstGeom prst="rect">
            <a:avLst/>
          </a:prstGeom>
          <a:noFill/>
        </p:spPr>
        <p:txBody>
          <a:bodyPr wrap="square">
            <a:spAutoFit/>
          </a:bodyPr>
          <a:lstStyle/>
          <a:p>
            <a:endParaRPr lang="fr-FR" dirty="0"/>
          </a:p>
          <a:p>
            <a:endParaRPr lang="fr-FR" dirty="0"/>
          </a:p>
          <a:p>
            <a:r>
              <a:rPr lang="fr-FR" sz="1600" b="1" dirty="0"/>
              <a:t>Vins et spiritueux</a:t>
            </a:r>
            <a:r>
              <a:rPr lang="fr-FR" sz="1600" dirty="0"/>
              <a:t>: S’établissant à 17,3Md€ en 2021, les exportations françaises de vins et spiritueux ont augmenté de plus de 25% par rapport à 2020 et de 10% par rapport à 2019. </a:t>
            </a:r>
            <a:r>
              <a:rPr lang="fr-FR" sz="1600" dirty="0">
                <a:highlight>
                  <a:srgbClr val="FFFF00"/>
                </a:highlight>
              </a:rPr>
              <a:t>La France reste ainsi le 1er pays exportateur mondial de vins et spiritueux</a:t>
            </a:r>
            <a:r>
              <a:rPr lang="fr-FR" sz="1600" dirty="0"/>
              <a:t>, avec une balance commerciale en forte augmentation (+30%). Les exportations françaises de vins et spiritueux sont à leur plus haut niveau historique, après une année 2020 particulièrement difficile </a:t>
            </a:r>
            <a:r>
              <a:rPr lang="fr-FR" sz="1600" dirty="0" err="1"/>
              <a:t>dûe</a:t>
            </a:r>
            <a:r>
              <a:rPr lang="fr-FR" sz="1600" dirty="0"/>
              <a:t> à la crise sanitaire du COVID-19 et à l’instauration de taxes américaines sur les vins français fin 2019. En valeur, la part de marché de la France est de 19% en 2021 (soit 2 points de plus qu’en 2020), contre 10% pour l'Italie, son principal concurrent. Cette reprise concerne à la fois toutes les catégories de produits et les différentes régions du monde. Les vins tranquilles d’appellation d'origine protégée (AOP) en bouteille, le Cognac et le Champagne, davantage touchés par la crise sanitaire, ont connu un rattrapage particulièrement fort en 2021 (85% des gains).</a:t>
            </a:r>
          </a:p>
          <a:p>
            <a:r>
              <a:rPr lang="fr-FR" sz="1600" dirty="0"/>
              <a:t>Le chiffre d’affaires des exportations françaises est en forte augmentation vers les pays tiers (+29%), qui pèsent 72% des exportations, en particulier vers les États-Unis (PDM 24%, évolution 2020-2021 +33%), suite à la suspension des taxes additionnelles américaines. Le Royaume-Uni représente le 2e marché des pays tiers (PDM 10%, évolution +17 %) devant la Chine qui se place en 3e position (PDM 8 %, +54 %). Les gains de chiffre d’affaires pour les exportations de vins et spiritueux sont plus modérés vers les pays de l’UE (+18%), avec un chiffre d’affaires de 4,8Md€. Par rapport à 2020, la France augmente ses parts de marché dans la plupart des pays européens, notamment en Allemagne, en Belgique.</a:t>
            </a:r>
          </a:p>
        </p:txBody>
      </p:sp>
    </p:spTree>
    <p:extLst>
      <p:ext uri="{BB962C8B-B14F-4D97-AF65-F5344CB8AC3E}">
        <p14:creationId xmlns:p14="http://schemas.microsoft.com/office/powerpoint/2010/main" val="314017950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37E1C88-627C-4655-A4FB-0BB02EDB078A}"/>
              </a:ext>
            </a:extLst>
          </p:cNvPr>
          <p:cNvSpPr>
            <a:spLocks noGrp="1"/>
          </p:cNvSpPr>
          <p:nvPr>
            <p:ph type="title"/>
          </p:nvPr>
        </p:nvSpPr>
        <p:spPr>
          <a:xfrm>
            <a:off x="838200" y="365125"/>
            <a:ext cx="10515600" cy="1325563"/>
          </a:xfrm>
        </p:spPr>
        <p:txBody>
          <a:bodyPr rtlCol="0">
            <a:normAutofit/>
          </a:bodyPr>
          <a:lstStyle/>
          <a:p>
            <a:pPr rtl="0"/>
            <a:r>
              <a:rPr lang="fr-FR" dirty="0"/>
              <a:t>Les produits laitiers</a:t>
            </a:r>
          </a:p>
        </p:txBody>
      </p:sp>
      <p:pic>
        <p:nvPicPr>
          <p:cNvPr id="26" name="Espace réservé du contenu 25" descr="Structure du bâtiment">
            <a:extLst>
              <a:ext uri="{FF2B5EF4-FFF2-40B4-BE49-F238E27FC236}">
                <a16:creationId xmlns:a16="http://schemas.microsoft.com/office/drawing/2014/main" id="{78E9C609-F821-48A0-9B18-7D01C77AB3B5}"/>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0" y="142889"/>
            <a:ext cx="914400" cy="914400"/>
          </a:xfrm>
        </p:spPr>
      </p:pic>
      <p:pic>
        <p:nvPicPr>
          <p:cNvPr id="28" name="Espace réservé du contenu 27" descr="Schéma du groupe">
            <a:extLst>
              <a:ext uri="{FF2B5EF4-FFF2-40B4-BE49-F238E27FC236}">
                <a16:creationId xmlns:a16="http://schemas.microsoft.com/office/drawing/2014/main" id="{25E83C3D-3E68-4FDF-A755-9E9D77FE37C4}"/>
              </a:ext>
            </a:extLst>
          </p:cNvPr>
          <p:cNvPicPr>
            <a:picLocks noGrp="1" noChangeAspect="1"/>
          </p:cNvPicPr>
          <p:nvPr>
            <p:ph sz="quarter" idx="15"/>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125200" y="0"/>
            <a:ext cx="914400" cy="914400"/>
          </a:xfrm>
        </p:spPr>
      </p:pic>
      <p:pic>
        <p:nvPicPr>
          <p:cNvPr id="30" name="Espace réservé du contenu 29" descr="Main ouverte avec contour de plante">
            <a:extLst>
              <a:ext uri="{FF2B5EF4-FFF2-40B4-BE49-F238E27FC236}">
                <a16:creationId xmlns:a16="http://schemas.microsoft.com/office/drawing/2014/main" id="{A374E7BE-5E60-473E-89A9-F51DD0CE9B1D}"/>
              </a:ext>
            </a:extLst>
          </p:cNvPr>
          <p:cNvPicPr>
            <a:picLocks noGrp="1" noChangeAspect="1"/>
          </p:cNvPicPr>
          <p:nvPr>
            <p:ph sz="quarter" idx="17"/>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522975" y="0"/>
            <a:ext cx="914400" cy="914400"/>
          </a:xfrm>
        </p:spPr>
      </p:pic>
      <p:sp>
        <p:nvSpPr>
          <p:cNvPr id="85" name="Espace réservé du numéro de diapositive 84">
            <a:extLst>
              <a:ext uri="{FF2B5EF4-FFF2-40B4-BE49-F238E27FC236}">
                <a16:creationId xmlns:a16="http://schemas.microsoft.com/office/drawing/2014/main" id="{5EB842A5-6634-4B31-B78C-639CDAF543A1}"/>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25</a:t>
            </a:fld>
            <a:endParaRPr lang="fr-FR" dirty="0"/>
          </a:p>
        </p:txBody>
      </p:sp>
      <p:sp>
        <p:nvSpPr>
          <p:cNvPr id="6" name="ZoneTexte 5">
            <a:extLst>
              <a:ext uri="{FF2B5EF4-FFF2-40B4-BE49-F238E27FC236}">
                <a16:creationId xmlns:a16="http://schemas.microsoft.com/office/drawing/2014/main" id="{A9C16473-BD6C-5979-0C32-5B0A6790036F}"/>
              </a:ext>
            </a:extLst>
          </p:cNvPr>
          <p:cNvSpPr txBox="1"/>
          <p:nvPr/>
        </p:nvSpPr>
        <p:spPr>
          <a:xfrm>
            <a:off x="1606120" y="1392030"/>
            <a:ext cx="9641888" cy="4616648"/>
          </a:xfrm>
          <a:prstGeom prst="rect">
            <a:avLst/>
          </a:prstGeom>
          <a:noFill/>
        </p:spPr>
        <p:txBody>
          <a:bodyPr wrap="square">
            <a:spAutoFit/>
          </a:bodyPr>
          <a:lstStyle/>
          <a:p>
            <a:pPr algn="just"/>
            <a:r>
              <a:rPr lang="fr-FR" sz="1400" dirty="0">
                <a:highlight>
                  <a:srgbClr val="FFFF00"/>
                </a:highlight>
              </a:rPr>
              <a:t>La France est le 4e pays exportateur mondial de lait et produits laitiers avec 8,7% de part de marché</a:t>
            </a:r>
            <a:r>
              <a:rPr lang="fr-FR" sz="1400" dirty="0"/>
              <a:t>. En 2021, les exportations françaises ont atteint 7,6Md€, en hausse de 5% par rapport à 2020 et de 5,6% par rapport à 2019. Polarisation des excédents/déficits commerciaux autour de certaines filières8 Filières Rang de la France parmi les pays exportateurs mondiaux Exportations en valeur en 2021 Hausse des exportations en valeur par rapport à 2020 Part de marché mondiale en 2021 Hausse de la part de marché mondiale par rapport à 2020 Solde commercial en 2021 Vins et spiritueux 1er 17,3 Md€ +25% 19% + 1,6 point + 13,9Md€ Céréales et dérivés 8e 7,6 Md€ +6% 5,4% - 0,9 point + 6,3Md€ Lait et produits laitiers 4e 7,6Md€ +5% 8,7% - 0,1 point + 3,4Md€ Animaux vivants et génétique animale 1er 2,2Md€ -2% 10,3% -0,4 point + 1,8Md€ Sucre 4e 1,4Md€ +41% 5,3% + 0,8point + 0,9Md€ Oléagineux et dérivés 12e 2,7Md€ +39% 1,3% + 0,1point -1,2Md€ Viande et produits carnés 10e 4,9Md€ +16% 2,9% + 0,1point -1,5Md€ Produits d'épicerie 8e 10Md€ +8% 4,4% -0,1point -4,1Md€ Produits de la pêche et d'aquaculture 21e 1,9Md€ +38% 1,5% +0,3point -4,6Md€ Fruits et légumes 13e 4,8Md€ +1% 2,1% - 0,1point -6,8Md€ 8. Source : Les performances à l’export des filières agricoles et agroalimentaires françaises : situation en 2021, FranceAgriMer, mai 2022 9. Le groupe «vins et spiritueux» est composé des vins, spiritueux, cidres/poirés, bières et boissons alcoolisées aromatisées. 13PANORAMA DES IAA 2022 Plus d’un tiers de cette augmentation est attribuable aux envois de fromages et plus de 20% aux matières grasses ainsi qu’à la poudre de lait écrémé. En revanche, les exportations ont été pénalisées par le lait liquide et les poudres infantiles, ces dernières continuant de subir la baisse des demandes chinoise et algérienne. Les exportations françaises ont augmenté dans l’UE principalement vers l’Allemagne (+4%) et la Belgique (+2%) grâce aux exportations de poudre grasse et de beurre. Elles ont également augmenté vers la Chine (+11%), son principal débouché hors UE, grâce à la hausse des exportations de lactosérum, de poudre de lait écrémé et de poudre grasse. En revanche, les exportations ont diminué vers le Royaume-Uni (-7%), son 2e marché au sein des pays tiers, pénalisés en particulier par les fromages et les matières grasses</a:t>
            </a:r>
          </a:p>
        </p:txBody>
      </p:sp>
    </p:spTree>
    <p:extLst>
      <p:ext uri="{BB962C8B-B14F-4D97-AF65-F5344CB8AC3E}">
        <p14:creationId xmlns:p14="http://schemas.microsoft.com/office/powerpoint/2010/main" val="335943922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A428B68-FBDD-5BA2-9994-8166AE4516F0}"/>
              </a:ext>
            </a:extLst>
          </p:cNvPr>
          <p:cNvSpPr>
            <a:spLocks noGrp="1"/>
          </p:cNvSpPr>
          <p:nvPr>
            <p:ph type="title"/>
          </p:nvPr>
        </p:nvSpPr>
        <p:spPr>
          <a:xfrm>
            <a:off x="1104737" y="2015232"/>
            <a:ext cx="4306824" cy="2140178"/>
          </a:xfrm>
        </p:spPr>
        <p:txBody>
          <a:bodyPr>
            <a:normAutofit fontScale="90000"/>
          </a:bodyPr>
          <a:lstStyle/>
          <a:p>
            <a:pPr algn="ctr"/>
            <a:r>
              <a:rPr lang="fr-FR" dirty="0"/>
              <a:t>Thème 5:</a:t>
            </a:r>
            <a:br>
              <a:rPr lang="fr-FR" dirty="0"/>
            </a:br>
            <a:br>
              <a:rPr lang="fr-FR" dirty="0"/>
            </a:br>
            <a:r>
              <a:rPr lang="fr-FR" dirty="0"/>
              <a:t>Sécurité alimentaire des aliments</a:t>
            </a:r>
          </a:p>
        </p:txBody>
      </p:sp>
      <p:sp>
        <p:nvSpPr>
          <p:cNvPr id="3" name="Espace réservé du texte 2">
            <a:extLst>
              <a:ext uri="{FF2B5EF4-FFF2-40B4-BE49-F238E27FC236}">
                <a16:creationId xmlns:a16="http://schemas.microsoft.com/office/drawing/2014/main" id="{D654056A-5CE8-C6B8-5267-17C434ED66F5}"/>
              </a:ext>
            </a:extLst>
          </p:cNvPr>
          <p:cNvSpPr>
            <a:spLocks noGrp="1"/>
          </p:cNvSpPr>
          <p:nvPr>
            <p:ph type="body" sz="quarter" idx="13"/>
          </p:nvPr>
        </p:nvSpPr>
        <p:spPr>
          <a:xfrm>
            <a:off x="1584131" y="4221066"/>
            <a:ext cx="3505201" cy="1798639"/>
          </a:xfrm>
        </p:spPr>
        <p:txBody>
          <a:bodyPr/>
          <a:lstStyle/>
          <a:p>
            <a:pPr algn="ctr"/>
            <a:r>
              <a:rPr lang="fr-FR" dirty="0"/>
              <a:t>Arte C27 : Peut-on être surs de ce que l’on mange…</a:t>
            </a:r>
          </a:p>
        </p:txBody>
      </p:sp>
      <p:sp>
        <p:nvSpPr>
          <p:cNvPr id="4" name="Espace réservé de la date 3">
            <a:extLst>
              <a:ext uri="{FF2B5EF4-FFF2-40B4-BE49-F238E27FC236}">
                <a16:creationId xmlns:a16="http://schemas.microsoft.com/office/drawing/2014/main" id="{2F54CEF8-0583-3BE7-5A03-09B6337A9061}"/>
              </a:ext>
            </a:extLst>
          </p:cNvPr>
          <p:cNvSpPr>
            <a:spLocks noGrp="1"/>
          </p:cNvSpPr>
          <p:nvPr>
            <p:ph type="dt" sz="half" idx="10"/>
          </p:nvPr>
        </p:nvSpPr>
        <p:spPr/>
        <p:txBody>
          <a:bodyPr/>
          <a:lstStyle/>
          <a:p>
            <a:pPr rtl="0"/>
            <a:r>
              <a:rPr lang="fr-FR" noProof="0"/>
              <a:t>1/7/20XX</a:t>
            </a:r>
          </a:p>
        </p:txBody>
      </p:sp>
      <p:sp>
        <p:nvSpPr>
          <p:cNvPr id="5" name="Espace réservé du pied de page 4">
            <a:extLst>
              <a:ext uri="{FF2B5EF4-FFF2-40B4-BE49-F238E27FC236}">
                <a16:creationId xmlns:a16="http://schemas.microsoft.com/office/drawing/2014/main" id="{D6DE2BB2-9DBE-40CD-902D-94271BA61D89}"/>
              </a:ext>
            </a:extLst>
          </p:cNvPr>
          <p:cNvSpPr>
            <a:spLocks noGrp="1"/>
          </p:cNvSpPr>
          <p:nvPr>
            <p:ph type="ftr" sz="quarter" idx="11"/>
          </p:nvPr>
        </p:nvSpPr>
        <p:spPr/>
        <p:txBody>
          <a:bodyPr/>
          <a:lstStyle/>
          <a:p>
            <a:pPr rtl="0"/>
            <a:r>
              <a:rPr lang="fr-FR" noProof="0"/>
              <a:t>Titre du pitch deck</a:t>
            </a:r>
          </a:p>
        </p:txBody>
      </p:sp>
      <p:sp>
        <p:nvSpPr>
          <p:cNvPr id="6" name="Espace réservé du numéro de diapositive 5">
            <a:extLst>
              <a:ext uri="{FF2B5EF4-FFF2-40B4-BE49-F238E27FC236}">
                <a16:creationId xmlns:a16="http://schemas.microsoft.com/office/drawing/2014/main" id="{5225F817-4A40-66A0-98CD-11D0D57FB66C}"/>
              </a:ext>
            </a:extLst>
          </p:cNvPr>
          <p:cNvSpPr>
            <a:spLocks noGrp="1"/>
          </p:cNvSpPr>
          <p:nvPr>
            <p:ph type="sldNum" sz="quarter" idx="12"/>
          </p:nvPr>
        </p:nvSpPr>
        <p:spPr/>
        <p:txBody>
          <a:bodyPr/>
          <a:lstStyle/>
          <a:p>
            <a:pPr rtl="0"/>
            <a:fld id="{B5CEABB6-07DC-46E8-9B57-56EC44A396E5}" type="slidenum">
              <a:rPr lang="fr-FR" noProof="0" smtClean="0"/>
              <a:t>26</a:t>
            </a:fld>
            <a:endParaRPr lang="fr-FR" noProof="0"/>
          </a:p>
        </p:txBody>
      </p:sp>
    </p:spTree>
    <p:extLst>
      <p:ext uri="{BB962C8B-B14F-4D97-AF65-F5344CB8AC3E}">
        <p14:creationId xmlns:p14="http://schemas.microsoft.com/office/powerpoint/2010/main" val="243173099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r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rtlCol="0"/>
          <a:lstStyle/>
          <a:p>
            <a:pPr rtl="0"/>
            <a:r>
              <a:rPr lang="fr-FR"/>
              <a:t>MERCI</a:t>
            </a:r>
          </a:p>
        </p:txBody>
      </p:sp>
      <p:sp>
        <p:nvSpPr>
          <p:cNvPr id="37" name="Espace réservé du texte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p:spPr>
        <p:txBody>
          <a:bodyPr rtlCol="0"/>
          <a:lstStyle/>
          <a:p>
            <a:pPr rtl="0"/>
            <a:r>
              <a:rPr lang="fr-FR" dirty="0"/>
              <a:t>Philippe ASTIC</a:t>
            </a:r>
          </a:p>
        </p:txBody>
      </p:sp>
      <p:sp>
        <p:nvSpPr>
          <p:cNvPr id="4" name="Espace réservé de la date 3">
            <a:extLst>
              <a:ext uri="{FF2B5EF4-FFF2-40B4-BE49-F238E27FC236}">
                <a16:creationId xmlns:a16="http://schemas.microsoft.com/office/drawing/2014/main" id="{5E9C9CF3-789B-4F9F-8F03-9C35C87C63CD}"/>
              </a:ext>
            </a:extLst>
          </p:cNvPr>
          <p:cNvSpPr>
            <a:spLocks noGrp="1"/>
          </p:cNvSpPr>
          <p:nvPr>
            <p:ph type="dt" sz="half" idx="10"/>
          </p:nvPr>
        </p:nvSpPr>
        <p:spPr>
          <a:xfrm>
            <a:off x="838200" y="6356350"/>
            <a:ext cx="2743200" cy="365125"/>
          </a:xfrm>
        </p:spPr>
        <p:txBody>
          <a:bodyPr rtlCol="0"/>
          <a:lstStyle/>
          <a:p>
            <a:pPr rtl="0"/>
            <a:r>
              <a:rPr lang="fr-FR"/>
              <a:t>1/7/20XX</a:t>
            </a:r>
          </a:p>
        </p:txBody>
      </p:sp>
      <p:sp>
        <p:nvSpPr>
          <p:cNvPr id="5" name="Espace réservé du pied de page 4">
            <a:extLst>
              <a:ext uri="{FF2B5EF4-FFF2-40B4-BE49-F238E27FC236}">
                <a16:creationId xmlns:a16="http://schemas.microsoft.com/office/drawing/2014/main" id="{AB42D8F5-6E48-4FFF-A481-06916758090C}"/>
              </a:ext>
            </a:extLst>
          </p:cNvPr>
          <p:cNvSpPr>
            <a:spLocks noGrp="1"/>
          </p:cNvSpPr>
          <p:nvPr>
            <p:ph type="ftr" sz="quarter" idx="11"/>
          </p:nvPr>
        </p:nvSpPr>
        <p:spPr>
          <a:xfrm>
            <a:off x="4038600" y="6356350"/>
            <a:ext cx="4114800" cy="365125"/>
          </a:xfrm>
        </p:spPr>
        <p:txBody>
          <a:bodyPr rtlCol="0"/>
          <a:lstStyle/>
          <a:p>
            <a:pPr rtl="0"/>
            <a:r>
              <a:rPr lang="fr-FR"/>
              <a:t>Titre de la présentation promotionnelle</a:t>
            </a:r>
          </a:p>
        </p:txBody>
      </p:sp>
      <p:sp>
        <p:nvSpPr>
          <p:cNvPr id="6" name="Espace réservé du numéro de diapositive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27</a:t>
            </a:fld>
            <a:endParaRPr lang="fr-FR"/>
          </a:p>
        </p:txBody>
      </p:sp>
    </p:spTree>
    <p:extLst>
      <p:ext uri="{BB962C8B-B14F-4D97-AF65-F5344CB8AC3E}">
        <p14:creationId xmlns:p14="http://schemas.microsoft.com/office/powerpoint/2010/main" val="21356736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29DE7F2-E890-4744-88DD-A75F5E300513}"/>
              </a:ext>
            </a:extLst>
          </p:cNvPr>
          <p:cNvSpPr>
            <a:spLocks noGrp="1"/>
          </p:cNvSpPr>
          <p:nvPr>
            <p:ph type="title"/>
          </p:nvPr>
        </p:nvSpPr>
        <p:spPr>
          <a:xfrm>
            <a:off x="831850" y="2787589"/>
            <a:ext cx="9377470" cy="3852908"/>
          </a:xfrm>
        </p:spPr>
        <p:txBody>
          <a:bodyPr rtlCol="0">
            <a:normAutofit/>
          </a:bodyPr>
          <a:lstStyle/>
          <a:p>
            <a:r>
              <a:rPr lang="fr-FR" sz="3100" i="0" dirty="0">
                <a:solidFill>
                  <a:srgbClr val="333333"/>
                </a:solidFill>
                <a:effectLst/>
                <a:latin typeface="Times New Roman" panose="02020603050405020304" pitchFamily="18" charset="0"/>
                <a:cs typeface="Times New Roman" panose="02020603050405020304" pitchFamily="18" charset="0"/>
              </a:rPr>
              <a:t>Thème 1</a:t>
            </a:r>
            <a:r>
              <a:rPr lang="fr-FR" sz="3100" b="0" i="0" dirty="0">
                <a:solidFill>
                  <a:srgbClr val="333333"/>
                </a:solidFill>
                <a:effectLst/>
                <a:latin typeface="Times New Roman" panose="02020603050405020304" pitchFamily="18" charset="0"/>
                <a:cs typeface="Times New Roman" panose="02020603050405020304" pitchFamily="18" charset="0"/>
              </a:rPr>
              <a:t>:</a:t>
            </a:r>
            <a:br>
              <a:rPr lang="fr-FR" sz="3100" b="0" i="0" dirty="0">
                <a:solidFill>
                  <a:srgbClr val="333333"/>
                </a:solidFill>
                <a:effectLst/>
                <a:latin typeface="Times New Roman" panose="02020603050405020304" pitchFamily="18" charset="0"/>
                <a:cs typeface="Times New Roman" panose="02020603050405020304" pitchFamily="18" charset="0"/>
              </a:rPr>
            </a:br>
            <a:br>
              <a:rPr lang="fr-FR" sz="3100" b="0" i="0" dirty="0">
                <a:solidFill>
                  <a:srgbClr val="333333"/>
                </a:solidFill>
                <a:effectLst/>
                <a:latin typeface="Times New Roman" panose="02020603050405020304" pitchFamily="18" charset="0"/>
                <a:cs typeface="Times New Roman" panose="02020603050405020304" pitchFamily="18" charset="0"/>
              </a:rPr>
            </a:br>
            <a:r>
              <a:rPr lang="fr-FR" sz="3100" b="0" i="0" dirty="0">
                <a:solidFill>
                  <a:srgbClr val="333333"/>
                </a:solidFill>
                <a:effectLst/>
                <a:latin typeface="Times New Roman" panose="02020603050405020304" pitchFamily="18" charset="0"/>
                <a:cs typeface="Times New Roman" panose="02020603050405020304" pitchFamily="18" charset="0"/>
              </a:rPr>
              <a:t>L’Agroalimentaire :</a:t>
            </a:r>
            <a:br>
              <a:rPr lang="fr-FR" sz="3100" b="0" i="0" dirty="0">
                <a:solidFill>
                  <a:srgbClr val="333333"/>
                </a:solidFill>
                <a:effectLst/>
                <a:latin typeface="Times New Roman" panose="02020603050405020304" pitchFamily="18" charset="0"/>
                <a:cs typeface="Times New Roman" panose="02020603050405020304" pitchFamily="18" charset="0"/>
              </a:rPr>
            </a:br>
            <a:br>
              <a:rPr lang="fr-FR" sz="3100" b="0" i="0" dirty="0">
                <a:solidFill>
                  <a:srgbClr val="333333"/>
                </a:solidFill>
                <a:effectLst/>
                <a:latin typeface="Times New Roman" panose="02020603050405020304" pitchFamily="18" charset="0"/>
                <a:cs typeface="Times New Roman" panose="02020603050405020304" pitchFamily="18" charset="0"/>
              </a:rPr>
            </a:br>
            <a:r>
              <a:rPr lang="fr-FR" sz="3100" b="0" i="0" dirty="0">
                <a:solidFill>
                  <a:srgbClr val="333333"/>
                </a:solidFill>
                <a:effectLst/>
                <a:latin typeface="Times New Roman" panose="02020603050405020304" pitchFamily="18" charset="0"/>
                <a:cs typeface="Times New Roman" panose="02020603050405020304" pitchFamily="18" charset="0"/>
              </a:rPr>
              <a:t>un secteur mitigé, </a:t>
            </a:r>
            <a:br>
              <a:rPr lang="fr-FR" sz="3100" b="0" i="0" dirty="0">
                <a:solidFill>
                  <a:srgbClr val="333333"/>
                </a:solidFill>
                <a:effectLst/>
                <a:latin typeface="Times New Roman" panose="02020603050405020304" pitchFamily="18" charset="0"/>
                <a:cs typeface="Times New Roman" panose="02020603050405020304" pitchFamily="18" charset="0"/>
              </a:rPr>
            </a:br>
            <a:br>
              <a:rPr lang="fr-FR" sz="3100" b="0" i="0" dirty="0">
                <a:solidFill>
                  <a:srgbClr val="333333"/>
                </a:solidFill>
                <a:effectLst/>
                <a:latin typeface="Times New Roman" panose="02020603050405020304" pitchFamily="18" charset="0"/>
                <a:cs typeface="Times New Roman" panose="02020603050405020304" pitchFamily="18" charset="0"/>
              </a:rPr>
            </a:br>
            <a:r>
              <a:rPr lang="fr-FR" sz="3100" b="0" i="0" dirty="0">
                <a:solidFill>
                  <a:srgbClr val="333333"/>
                </a:solidFill>
                <a:effectLst/>
                <a:latin typeface="Times New Roman" panose="02020603050405020304" pitchFamily="18" charset="0"/>
                <a:cs typeface="Times New Roman" panose="02020603050405020304" pitchFamily="18" charset="0"/>
              </a:rPr>
              <a:t>entre agriculture et industrie</a:t>
            </a:r>
            <a:br>
              <a:rPr lang="fr-FR" sz="4000" b="0" i="0" dirty="0">
                <a:solidFill>
                  <a:srgbClr val="333333"/>
                </a:solidFill>
                <a:effectLst/>
                <a:latin typeface="Times New Roman" panose="02020603050405020304" pitchFamily="18" charset="0"/>
                <a:cs typeface="Times New Roman" panose="02020603050405020304" pitchFamily="18" charset="0"/>
              </a:rPr>
            </a:br>
            <a:endParaRPr lang="fr-FR" dirty="0"/>
          </a:p>
        </p:txBody>
      </p:sp>
    </p:spTree>
    <p:extLst>
      <p:ext uri="{BB962C8B-B14F-4D97-AF65-F5344CB8AC3E}">
        <p14:creationId xmlns:p14="http://schemas.microsoft.com/office/powerpoint/2010/main" val="70778917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rtlCol="0">
            <a:normAutofit/>
          </a:bodyPr>
          <a:lstStyle/>
          <a:p>
            <a:pPr rtl="0"/>
            <a:br>
              <a:rPr lang="fr-FR" b="1" i="0" dirty="0">
                <a:solidFill>
                  <a:srgbClr val="333333"/>
                </a:solidFill>
                <a:effectLst/>
                <a:latin typeface="source sans pro black" panose="020F0502020204030204" pitchFamily="34" charset="0"/>
              </a:rPr>
            </a:br>
            <a:endParaRPr lang="fr-FR" dirty="0"/>
          </a:p>
        </p:txBody>
      </p:sp>
      <p:sp>
        <p:nvSpPr>
          <p:cNvPr id="3" name="Espace réservé de la date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4" name="Espace réservé du pied de page 3">
            <a:extLst>
              <a:ext uri="{FF2B5EF4-FFF2-40B4-BE49-F238E27FC236}">
                <a16:creationId xmlns:a16="http://schemas.microsoft.com/office/drawing/2014/main" id="{57E114A7-DC0A-4A72-830D-FAA9026E9DDC}"/>
              </a:ext>
            </a:extLst>
          </p:cNvPr>
          <p:cNvSpPr>
            <a:spLocks noGrp="1"/>
          </p:cNvSpPr>
          <p:nvPr>
            <p:ph type="ftr" sz="quarter" idx="11"/>
          </p:nvPr>
        </p:nvSpPr>
        <p:spPr>
          <a:xfrm>
            <a:off x="4038600" y="6356350"/>
            <a:ext cx="4114800" cy="365125"/>
          </a:xfrm>
        </p:spPr>
        <p:txBody>
          <a:bodyPr rtlCol="0"/>
          <a:lstStyle/>
          <a:p>
            <a:pPr rtl="0"/>
            <a:r>
              <a:rPr lang="fr-FR"/>
              <a:t>Titre de la présentation promotionnelle</a:t>
            </a:r>
          </a:p>
        </p:txBody>
      </p:sp>
      <p:sp>
        <p:nvSpPr>
          <p:cNvPr id="13" name="Espace réservé du numéro de diapositive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4</a:t>
            </a:fld>
            <a:endParaRPr lang="fr-FR"/>
          </a:p>
        </p:txBody>
      </p:sp>
      <p:sp>
        <p:nvSpPr>
          <p:cNvPr id="29" name="Espace réservé du texte 28">
            <a:extLst>
              <a:ext uri="{FF2B5EF4-FFF2-40B4-BE49-F238E27FC236}">
                <a16:creationId xmlns:a16="http://schemas.microsoft.com/office/drawing/2014/main" id="{9A3D8BF0-197B-EC6F-0974-EFF83D54890E}"/>
              </a:ext>
            </a:extLst>
          </p:cNvPr>
          <p:cNvSpPr>
            <a:spLocks noGrp="1"/>
          </p:cNvSpPr>
          <p:nvPr>
            <p:ph type="body" sz="quarter" idx="20"/>
          </p:nvPr>
        </p:nvSpPr>
        <p:spPr>
          <a:xfrm>
            <a:off x="1224498" y="1280160"/>
            <a:ext cx="8940434" cy="5577840"/>
          </a:xfrm>
        </p:spPr>
        <p:txBody>
          <a:bodyPr>
            <a:normAutofit/>
          </a:bodyPr>
          <a:lstStyle/>
          <a:p>
            <a:r>
              <a:rPr lang="fr-FR" sz="2000" b="0" i="0" dirty="0">
                <a:solidFill>
                  <a:srgbClr val="333333"/>
                </a:solidFill>
                <a:effectLst/>
                <a:latin typeface="Times New Roman" panose="02020603050405020304" pitchFamily="18" charset="0"/>
                <a:cs typeface="Times New Roman" panose="02020603050405020304" pitchFamily="18" charset="0"/>
              </a:rPr>
              <a:t>Entre le champ de blé et le paquet de biscuit, </a:t>
            </a:r>
          </a:p>
          <a:p>
            <a:endParaRPr lang="fr-FR" sz="2000" dirty="0">
              <a:solidFill>
                <a:srgbClr val="333333"/>
              </a:solidFill>
              <a:latin typeface="Times New Roman" panose="02020603050405020304" pitchFamily="18" charset="0"/>
              <a:cs typeface="Times New Roman" panose="02020603050405020304" pitchFamily="18" charset="0"/>
            </a:endParaRPr>
          </a:p>
          <a:p>
            <a:r>
              <a:rPr lang="fr-FR" sz="2000" b="0" i="0" dirty="0">
                <a:solidFill>
                  <a:srgbClr val="333333"/>
                </a:solidFill>
                <a:effectLst/>
                <a:latin typeface="Times New Roman" panose="02020603050405020304" pitchFamily="18" charset="0"/>
                <a:cs typeface="Times New Roman" panose="02020603050405020304" pitchFamily="18" charset="0"/>
              </a:rPr>
              <a:t>entre la vache dans le pré et la bouteille de lait, </a:t>
            </a:r>
          </a:p>
          <a:p>
            <a:endParaRPr lang="fr-FR" sz="2000" dirty="0">
              <a:solidFill>
                <a:srgbClr val="333333"/>
              </a:solidFill>
              <a:latin typeface="Times New Roman" panose="02020603050405020304" pitchFamily="18" charset="0"/>
              <a:cs typeface="Times New Roman" panose="02020603050405020304" pitchFamily="18" charset="0"/>
            </a:endParaRPr>
          </a:p>
          <a:p>
            <a:r>
              <a:rPr lang="fr-FR" sz="2000" b="0" i="0" dirty="0">
                <a:solidFill>
                  <a:srgbClr val="333333"/>
                </a:solidFill>
                <a:effectLst/>
                <a:latin typeface="Times New Roman" panose="02020603050405020304" pitchFamily="18" charset="0"/>
                <a:cs typeface="Times New Roman" panose="02020603050405020304" pitchFamily="18" charset="0"/>
              </a:rPr>
              <a:t>entre les pommes-de-terre et les frites surgelées, </a:t>
            </a:r>
          </a:p>
          <a:p>
            <a:endParaRPr lang="fr-FR" sz="2000" dirty="0">
              <a:solidFill>
                <a:srgbClr val="333333"/>
              </a:solidFill>
              <a:latin typeface="Times New Roman" panose="02020603050405020304" pitchFamily="18" charset="0"/>
              <a:cs typeface="Times New Roman" panose="02020603050405020304" pitchFamily="18" charset="0"/>
            </a:endParaRPr>
          </a:p>
          <a:p>
            <a:r>
              <a:rPr lang="fr-FR" sz="2000" b="0" i="0" dirty="0">
                <a:solidFill>
                  <a:srgbClr val="333333"/>
                </a:solidFill>
                <a:effectLst/>
                <a:latin typeface="Times New Roman" panose="02020603050405020304" pitchFamily="18" charset="0"/>
                <a:cs typeface="Times New Roman" panose="02020603050405020304" pitchFamily="18" charset="0"/>
              </a:rPr>
              <a:t>il y a... l’industrie agroalimentaire. </a:t>
            </a:r>
          </a:p>
          <a:p>
            <a:endParaRPr lang="fr-FR" sz="2000" dirty="0">
              <a:solidFill>
                <a:srgbClr val="333333"/>
              </a:solidFill>
              <a:latin typeface="Times New Roman" panose="02020603050405020304" pitchFamily="18" charset="0"/>
              <a:cs typeface="Times New Roman" panose="02020603050405020304" pitchFamily="18" charset="0"/>
            </a:endParaRPr>
          </a:p>
          <a:p>
            <a:pPr algn="just"/>
            <a:r>
              <a:rPr lang="fr-FR" sz="2000" b="0" i="0" dirty="0">
                <a:solidFill>
                  <a:srgbClr val="333333"/>
                </a:solidFill>
                <a:effectLst/>
                <a:latin typeface="Times New Roman" panose="02020603050405020304" pitchFamily="18" charset="0"/>
                <a:cs typeface="Times New Roman" panose="02020603050405020304" pitchFamily="18" charset="0"/>
              </a:rPr>
              <a:t>La mission de ces entreprises : transformer les matières premières agricoles en produits alimentaires simples (abattage de viande, mise en bouteille du lait, conserves de légumes...) ou élaborés (plats cuisinés, confitures, pâtisseries...) pour satisfaire les besoins alimentaires et les goûts des consommateurs</a:t>
            </a:r>
            <a:r>
              <a:rPr lang="fr-FR" b="0" i="0" dirty="0">
                <a:solidFill>
                  <a:srgbClr val="333333"/>
                </a:solidFill>
                <a:effectLst/>
                <a:latin typeface="source sans pro" panose="020B0503030403020204" pitchFamily="34" charset="0"/>
              </a:rPr>
              <a:t>.</a:t>
            </a:r>
            <a:endParaRPr lang="fr-FR" dirty="0"/>
          </a:p>
        </p:txBody>
      </p:sp>
    </p:spTree>
    <p:extLst>
      <p:ext uri="{BB962C8B-B14F-4D97-AF65-F5344CB8AC3E}">
        <p14:creationId xmlns:p14="http://schemas.microsoft.com/office/powerpoint/2010/main" val="124011728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rtlCol="0">
            <a:normAutofit/>
          </a:bodyPr>
          <a:lstStyle/>
          <a:p>
            <a:pPr rtl="0"/>
            <a:br>
              <a:rPr lang="fr-FR" b="1" i="0" dirty="0">
                <a:solidFill>
                  <a:srgbClr val="333333"/>
                </a:solidFill>
                <a:effectLst/>
                <a:latin typeface="source sans pro black" panose="020F0502020204030204" pitchFamily="34" charset="0"/>
              </a:rPr>
            </a:br>
            <a:endParaRPr lang="fr-FR" dirty="0"/>
          </a:p>
        </p:txBody>
      </p:sp>
      <p:sp>
        <p:nvSpPr>
          <p:cNvPr id="3" name="Espace réservé de la date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4" name="Espace réservé du pied de page 3">
            <a:extLst>
              <a:ext uri="{FF2B5EF4-FFF2-40B4-BE49-F238E27FC236}">
                <a16:creationId xmlns:a16="http://schemas.microsoft.com/office/drawing/2014/main" id="{57E114A7-DC0A-4A72-830D-FAA9026E9DDC}"/>
              </a:ext>
            </a:extLst>
          </p:cNvPr>
          <p:cNvSpPr>
            <a:spLocks noGrp="1"/>
          </p:cNvSpPr>
          <p:nvPr>
            <p:ph type="ftr" sz="quarter" idx="11"/>
          </p:nvPr>
        </p:nvSpPr>
        <p:spPr>
          <a:xfrm>
            <a:off x="4038600" y="6356350"/>
            <a:ext cx="4114800" cy="365125"/>
          </a:xfrm>
        </p:spPr>
        <p:txBody>
          <a:bodyPr rtlCol="0"/>
          <a:lstStyle/>
          <a:p>
            <a:pPr rtl="0"/>
            <a:r>
              <a:rPr lang="fr-FR"/>
              <a:t>Titre de la présentation promotionnelle</a:t>
            </a:r>
          </a:p>
        </p:txBody>
      </p:sp>
      <p:sp>
        <p:nvSpPr>
          <p:cNvPr id="13" name="Espace réservé du numéro de diapositive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fr-FR" smtClean="0"/>
              <a:pPr rtl="0"/>
              <a:t>5</a:t>
            </a:fld>
            <a:endParaRPr lang="fr-FR"/>
          </a:p>
        </p:txBody>
      </p:sp>
      <p:sp>
        <p:nvSpPr>
          <p:cNvPr id="29" name="Espace réservé du texte 28">
            <a:extLst>
              <a:ext uri="{FF2B5EF4-FFF2-40B4-BE49-F238E27FC236}">
                <a16:creationId xmlns:a16="http://schemas.microsoft.com/office/drawing/2014/main" id="{9A3D8BF0-197B-EC6F-0974-EFF83D54890E}"/>
              </a:ext>
            </a:extLst>
          </p:cNvPr>
          <p:cNvSpPr>
            <a:spLocks noGrp="1"/>
          </p:cNvSpPr>
          <p:nvPr>
            <p:ph type="body" sz="quarter" idx="20"/>
          </p:nvPr>
        </p:nvSpPr>
        <p:spPr>
          <a:xfrm>
            <a:off x="1224498" y="1280160"/>
            <a:ext cx="8940434" cy="5577840"/>
          </a:xfrm>
        </p:spPr>
        <p:txBody>
          <a:bodyPr>
            <a:normAutofit/>
          </a:bodyPr>
          <a:lstStyle/>
          <a:p>
            <a:pPr algn="just"/>
            <a:r>
              <a:rPr lang="fr-FR" sz="2000" dirty="0">
                <a:latin typeface="Times New Roman" panose="02020603050405020304" pitchFamily="18" charset="0"/>
                <a:cs typeface="Times New Roman" panose="02020603050405020304" pitchFamily="18" charset="0"/>
              </a:rPr>
              <a:t>Nourrir la population est un défi que relèvent quotidiennement les industriels de l’agroalimentaire. </a:t>
            </a:r>
          </a:p>
          <a:p>
            <a:pPr algn="just"/>
            <a:endParaRPr lang="fr-FR" sz="2000" dirty="0">
              <a:latin typeface="Times New Roman" panose="02020603050405020304" pitchFamily="18" charset="0"/>
              <a:cs typeface="Times New Roman" panose="02020603050405020304" pitchFamily="18" charset="0"/>
            </a:endParaRPr>
          </a:p>
          <a:p>
            <a:pPr algn="just"/>
            <a:r>
              <a:rPr lang="fr-FR" sz="2000" dirty="0">
                <a:latin typeface="Times New Roman" panose="02020603050405020304" pitchFamily="18" charset="0"/>
                <a:cs typeface="Times New Roman" panose="02020603050405020304" pitchFamily="18" charset="0"/>
              </a:rPr>
              <a:t>Secteur clé de l’économie française, l’agroalimentaire transforme 70 % de la production agricole nationale ! </a:t>
            </a:r>
          </a:p>
          <a:p>
            <a:pPr algn="just"/>
            <a:endParaRPr lang="fr-FR" sz="2000" dirty="0">
              <a:latin typeface="Times New Roman" panose="02020603050405020304" pitchFamily="18" charset="0"/>
              <a:cs typeface="Times New Roman" panose="02020603050405020304" pitchFamily="18" charset="0"/>
            </a:endParaRPr>
          </a:p>
          <a:p>
            <a:pPr algn="just"/>
            <a:r>
              <a:rPr lang="fr-FR" sz="2000" dirty="0">
                <a:latin typeface="Times New Roman" panose="02020603050405020304" pitchFamily="18" charset="0"/>
                <a:cs typeface="Times New Roman" panose="02020603050405020304" pitchFamily="18" charset="0"/>
              </a:rPr>
              <a:t>Avec 180 milliards d’euros de chiffre d’affaires, ce dynamisme profite évidemment à l’emploi, à tous les niveaux de formation.</a:t>
            </a:r>
          </a:p>
          <a:p>
            <a:pPr algn="just"/>
            <a:endParaRPr lang="fr-FR" sz="2000" dirty="0">
              <a:latin typeface="Times New Roman" panose="02020603050405020304" pitchFamily="18" charset="0"/>
              <a:cs typeface="Times New Roman" panose="02020603050405020304" pitchFamily="18" charset="0"/>
            </a:endParaRPr>
          </a:p>
          <a:p>
            <a:pPr algn="just"/>
            <a:endParaRPr lang="fr-FR" sz="2000" dirty="0">
              <a:latin typeface="Times New Roman" panose="02020603050405020304" pitchFamily="18" charset="0"/>
              <a:cs typeface="Times New Roman" panose="02020603050405020304" pitchFamily="18" charset="0"/>
            </a:endParaRPr>
          </a:p>
          <a:p>
            <a:pPr algn="just"/>
            <a:r>
              <a:rPr lang="fr-FR" sz="2000" dirty="0">
                <a:latin typeface="Times New Roman" panose="02020603050405020304" pitchFamily="18" charset="0"/>
                <a:cs typeface="Times New Roman" panose="02020603050405020304" pitchFamily="18" charset="0"/>
              </a:rPr>
              <a:t>Le secteur alimentaire offre des milliers de postes à pourvoir chaque année dans plus de 80 métiers accessibles à tous les niveaux de qualification : du CAP à Bac+5.</a:t>
            </a:r>
          </a:p>
        </p:txBody>
      </p:sp>
    </p:spTree>
    <p:extLst>
      <p:ext uri="{BB962C8B-B14F-4D97-AF65-F5344CB8AC3E}">
        <p14:creationId xmlns:p14="http://schemas.microsoft.com/office/powerpoint/2010/main" val="289850516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1018725B-A88C-41E8-8D6A-44DF7A9F132D}"/>
              </a:ext>
            </a:extLst>
          </p:cNvPr>
          <p:cNvSpPr>
            <a:spLocks noGrp="1"/>
          </p:cNvSpPr>
          <p:nvPr>
            <p:ph type="body" sz="quarter" idx="19"/>
          </p:nvPr>
        </p:nvSpPr>
        <p:spPr>
          <a:xfrm>
            <a:off x="5805996" y="949911"/>
            <a:ext cx="5889180" cy="4920537"/>
          </a:xfrm>
        </p:spPr>
        <p:txBody>
          <a:bodyPr rtlCol="0">
            <a:normAutofit/>
          </a:bodyPr>
          <a:lstStyle/>
          <a:p>
            <a:pPr algn="just"/>
            <a:endParaRPr lang="fr-FR" sz="2000" dirty="0">
              <a:latin typeface="Times New Roman" panose="02020603050405020304" pitchFamily="18" charset="0"/>
              <a:cs typeface="Times New Roman" panose="02020603050405020304" pitchFamily="18" charset="0"/>
            </a:endParaRPr>
          </a:p>
          <a:p>
            <a:pPr algn="just"/>
            <a:r>
              <a:rPr lang="fr-FR" sz="1800" b="0" i="0" u="none" strike="noStrike" baseline="0" dirty="0">
                <a:latin typeface="Marianne-Regular"/>
              </a:rPr>
              <a:t>En 2021, </a:t>
            </a:r>
            <a:r>
              <a:rPr lang="fr-FR" sz="1800" b="1" i="0" u="none" strike="noStrike" baseline="0" dirty="0">
                <a:latin typeface="Marianne-Bold"/>
              </a:rPr>
              <a:t>la France reste le 6e pays exportateur de produits</a:t>
            </a:r>
          </a:p>
          <a:p>
            <a:pPr algn="just"/>
            <a:r>
              <a:rPr lang="fr-FR" sz="1800" b="1" i="0" u="none" strike="noStrike" baseline="0" dirty="0">
                <a:latin typeface="Marianne-Bold"/>
              </a:rPr>
              <a:t>agricoles et agroalimentaires mondial </a:t>
            </a:r>
            <a:r>
              <a:rPr lang="fr-FR" sz="1800" b="0" i="0" u="none" strike="noStrike" baseline="0" dirty="0">
                <a:latin typeface="Marianne-Regular"/>
              </a:rPr>
              <a:t>avec une part de</a:t>
            </a:r>
          </a:p>
          <a:p>
            <a:pPr algn="l"/>
            <a:r>
              <a:rPr lang="fr-FR" sz="1800" b="0" i="0" u="none" strike="noStrike" baseline="0" dirty="0">
                <a:latin typeface="Marianne-Regular"/>
              </a:rPr>
              <a:t>marché de 4,5 %, derrière les États-Unis (9,6 %), les Pays-Bas</a:t>
            </a:r>
          </a:p>
          <a:p>
            <a:pPr algn="l"/>
            <a:r>
              <a:rPr lang="fr-FR" sz="1800" b="0" i="0" u="none" strike="noStrike" baseline="0" dirty="0">
                <a:latin typeface="Marianne-Regular"/>
              </a:rPr>
              <a:t>(6,9 %), le Brésil (5,4 %), l’Allemagne (5 %) et la Chine (4,5 %).</a:t>
            </a:r>
          </a:p>
          <a:p>
            <a:pPr algn="l"/>
            <a:endParaRPr lang="fr-FR" sz="1800" b="0" i="0" u="none" strike="noStrike" baseline="0" dirty="0">
              <a:latin typeface="Marianne-Regular"/>
            </a:endParaRPr>
          </a:p>
          <a:p>
            <a:pPr algn="l"/>
            <a:r>
              <a:rPr lang="fr-FR" sz="1800" b="0" i="0" u="none" strike="noStrike" baseline="0" dirty="0">
                <a:latin typeface="Marianne-Regular"/>
              </a:rPr>
              <a:t>Les exportations de l’UE représentent 37,3 % des exportations mondiales. Concernant les produits agroalimentaires, incluant les vins et spiritueux, la progression des exportations est de 18 % en 2021 pour atteindre 53,5 Md€.</a:t>
            </a:r>
          </a:p>
          <a:p>
            <a:pPr algn="l"/>
            <a:endParaRPr lang="fr-FR" sz="1800" b="0" i="0" u="none" strike="noStrike" baseline="0" dirty="0">
              <a:latin typeface="Marianne-Regular"/>
            </a:endParaRPr>
          </a:p>
          <a:p>
            <a:pPr algn="l"/>
            <a:r>
              <a:rPr lang="fr-FR" sz="1800" b="0" i="0" u="none" strike="noStrike" baseline="0" dirty="0">
                <a:latin typeface="Marianne-Regular"/>
              </a:rPr>
              <a:t>Ces résultats placent la France au 4e rang mondial pour les</a:t>
            </a:r>
          </a:p>
          <a:p>
            <a:pPr algn="l"/>
            <a:r>
              <a:rPr lang="fr-FR" sz="1800" b="0" i="0" u="none" strike="noStrike" baseline="0" dirty="0">
                <a:latin typeface="Marianne-Regular"/>
              </a:rPr>
              <a:t>exportations de produits agroalimentaires.</a:t>
            </a:r>
            <a:endParaRPr lang="fr-FR" dirty="0"/>
          </a:p>
        </p:txBody>
      </p:sp>
      <p:sp>
        <p:nvSpPr>
          <p:cNvPr id="71" name="Espace réservé de la date 70">
            <a:extLst>
              <a:ext uri="{FF2B5EF4-FFF2-40B4-BE49-F238E27FC236}">
                <a16:creationId xmlns:a16="http://schemas.microsoft.com/office/drawing/2014/main" id="{7363D8F0-2EF2-4A27-857F-6DF970D5393C}"/>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5" name="Espace réservé du pied de page 4">
            <a:extLst>
              <a:ext uri="{FF2B5EF4-FFF2-40B4-BE49-F238E27FC236}">
                <a16:creationId xmlns:a16="http://schemas.microsoft.com/office/drawing/2014/main" id="{20F9FDD5-17DD-4E86-859F-12FD2CEFA8FE}"/>
              </a:ext>
            </a:extLst>
          </p:cNvPr>
          <p:cNvSpPr>
            <a:spLocks noGrp="1"/>
          </p:cNvSpPr>
          <p:nvPr>
            <p:ph type="ftr" sz="quarter" idx="11"/>
          </p:nvPr>
        </p:nvSpPr>
        <p:spPr>
          <a:xfrm>
            <a:off x="6025896" y="6356350"/>
            <a:ext cx="3017520" cy="365125"/>
          </a:xfrm>
        </p:spPr>
        <p:txBody>
          <a:bodyPr rtlCol="0"/>
          <a:lstStyle/>
          <a:p>
            <a:pPr rtl="0"/>
            <a:r>
              <a:rPr lang="fr-FR"/>
              <a:t>Titre de la présentation promotionnelle</a:t>
            </a:r>
          </a:p>
        </p:txBody>
      </p:sp>
      <p:sp>
        <p:nvSpPr>
          <p:cNvPr id="46" name="Espace réservé du numéro de diapositive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fr-FR" smtClean="0"/>
              <a:pPr rtl="0"/>
              <a:t>6</a:t>
            </a:fld>
            <a:endParaRPr lang="fr-FR"/>
          </a:p>
        </p:txBody>
      </p:sp>
    </p:spTree>
    <p:extLst>
      <p:ext uri="{BB962C8B-B14F-4D97-AF65-F5344CB8AC3E}">
        <p14:creationId xmlns:p14="http://schemas.microsoft.com/office/powerpoint/2010/main" val="17751249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 la date 2">
            <a:extLst>
              <a:ext uri="{FF2B5EF4-FFF2-40B4-BE49-F238E27FC236}">
                <a16:creationId xmlns:a16="http://schemas.microsoft.com/office/drawing/2014/main" id="{2BECE6FF-0694-7046-CAF7-1873044E45E4}"/>
              </a:ext>
            </a:extLst>
          </p:cNvPr>
          <p:cNvSpPr>
            <a:spLocks noGrp="1"/>
          </p:cNvSpPr>
          <p:nvPr>
            <p:ph type="dt" sz="half" idx="10"/>
          </p:nvPr>
        </p:nvSpPr>
        <p:spPr/>
        <p:txBody>
          <a:bodyPr/>
          <a:lstStyle/>
          <a:p>
            <a:pPr rtl="0"/>
            <a:r>
              <a:rPr lang="fr-FR" noProof="0"/>
              <a:t>1/7/20XX</a:t>
            </a:r>
          </a:p>
        </p:txBody>
      </p:sp>
      <p:sp>
        <p:nvSpPr>
          <p:cNvPr id="4" name="Espace réservé du pied de page 3">
            <a:extLst>
              <a:ext uri="{FF2B5EF4-FFF2-40B4-BE49-F238E27FC236}">
                <a16:creationId xmlns:a16="http://schemas.microsoft.com/office/drawing/2014/main" id="{4F6C8957-FDE3-8739-22F3-91367968DB5E}"/>
              </a:ext>
            </a:extLst>
          </p:cNvPr>
          <p:cNvSpPr>
            <a:spLocks noGrp="1"/>
          </p:cNvSpPr>
          <p:nvPr>
            <p:ph type="ftr" sz="quarter" idx="11"/>
          </p:nvPr>
        </p:nvSpPr>
        <p:spPr/>
        <p:txBody>
          <a:bodyPr/>
          <a:lstStyle/>
          <a:p>
            <a:pPr rtl="0"/>
            <a:r>
              <a:rPr lang="fr-FR" noProof="0"/>
              <a:t>Titre de la présentation promotionnelle</a:t>
            </a:r>
          </a:p>
        </p:txBody>
      </p:sp>
      <p:sp>
        <p:nvSpPr>
          <p:cNvPr id="5" name="Espace réservé du numéro de diapositive 4">
            <a:extLst>
              <a:ext uri="{FF2B5EF4-FFF2-40B4-BE49-F238E27FC236}">
                <a16:creationId xmlns:a16="http://schemas.microsoft.com/office/drawing/2014/main" id="{68CCD6AC-1CEC-A913-EF89-60D0349D76C6}"/>
              </a:ext>
            </a:extLst>
          </p:cNvPr>
          <p:cNvSpPr>
            <a:spLocks noGrp="1"/>
          </p:cNvSpPr>
          <p:nvPr>
            <p:ph type="sldNum" sz="quarter" idx="12"/>
          </p:nvPr>
        </p:nvSpPr>
        <p:spPr/>
        <p:txBody>
          <a:bodyPr/>
          <a:lstStyle/>
          <a:p>
            <a:pPr rtl="0"/>
            <a:fld id="{B5CEABB6-07DC-46E8-9B57-56EC44A396E5}" type="slidenum">
              <a:rPr lang="fr-FR" noProof="0" smtClean="0"/>
              <a:t>7</a:t>
            </a:fld>
            <a:endParaRPr lang="fr-FR" noProof="0"/>
          </a:p>
        </p:txBody>
      </p:sp>
      <p:sp>
        <p:nvSpPr>
          <p:cNvPr id="6" name="Espace réservé du texte 5">
            <a:extLst>
              <a:ext uri="{FF2B5EF4-FFF2-40B4-BE49-F238E27FC236}">
                <a16:creationId xmlns:a16="http://schemas.microsoft.com/office/drawing/2014/main" id="{3382FC19-8F6B-49FE-41B7-607686F71DE7}"/>
              </a:ext>
            </a:extLst>
          </p:cNvPr>
          <p:cNvSpPr>
            <a:spLocks noGrp="1"/>
          </p:cNvSpPr>
          <p:nvPr>
            <p:ph type="body" sz="quarter" idx="13"/>
          </p:nvPr>
        </p:nvSpPr>
        <p:spPr>
          <a:xfrm>
            <a:off x="838200" y="559293"/>
            <a:ext cx="6041994" cy="5036835"/>
          </a:xfrm>
        </p:spPr>
        <p:txBody>
          <a:bodyPr>
            <a:noAutofit/>
          </a:bodyPr>
          <a:lstStyle/>
          <a:p>
            <a:r>
              <a:rPr lang="fr-FR" sz="2000" dirty="0">
                <a:latin typeface="Times New Roman" panose="02020603050405020304" pitchFamily="18" charset="0"/>
                <a:cs typeface="Times New Roman" panose="02020603050405020304" pitchFamily="18" charset="0"/>
              </a:rPr>
              <a:t>Le secteur de l’agroalimentaire peut ainsi être défini en deux sous-ensembles : </a:t>
            </a:r>
          </a:p>
          <a:p>
            <a:pPr marL="285750" indent="-285750">
              <a:buFontTx/>
              <a:buChar char="-"/>
            </a:pPr>
            <a:r>
              <a:rPr lang="fr-FR" sz="2000" dirty="0">
                <a:latin typeface="Times New Roman" panose="02020603050405020304" pitchFamily="18" charset="0"/>
                <a:cs typeface="Times New Roman" panose="02020603050405020304" pitchFamily="18" charset="0"/>
              </a:rPr>
              <a:t>1/ l’industrie agroalimentaire, qui transforme des produits vivants élevés, des plantes et fruits cultivés en produits alimentaires finis, prêts à la consommation. </a:t>
            </a:r>
          </a:p>
          <a:p>
            <a:pPr marL="285750" indent="-285750">
              <a:buFontTx/>
              <a:buChar char="-"/>
            </a:pPr>
            <a:r>
              <a:rPr lang="fr-FR" sz="2000" dirty="0">
                <a:latin typeface="Times New Roman" panose="02020603050405020304" pitchFamily="18" charset="0"/>
                <a:cs typeface="Times New Roman" panose="02020603050405020304" pitchFamily="18" charset="0"/>
              </a:rPr>
              <a:t>Très hétérogène, ce secteur recouvre plusieurs familles d’activités, elles-mêmes subdivisées en de nombreux domaines. </a:t>
            </a:r>
          </a:p>
          <a:p>
            <a:pPr marL="285750" indent="-285750">
              <a:buFontTx/>
              <a:buChar char="-"/>
            </a:pPr>
            <a:r>
              <a:rPr lang="fr-FR" sz="2000" dirty="0">
                <a:latin typeface="Times New Roman" panose="02020603050405020304" pitchFamily="18" charset="0"/>
                <a:cs typeface="Times New Roman" panose="02020603050405020304" pitchFamily="18" charset="0"/>
              </a:rPr>
              <a:t>Trois activités sont qualifiées d’artisanales : la charcuterie, </a:t>
            </a:r>
          </a:p>
          <a:p>
            <a:pPr marL="285750" indent="-285750">
              <a:buFontTx/>
              <a:buChar char="-"/>
            </a:pPr>
            <a:r>
              <a:rPr lang="fr-FR" sz="2000" dirty="0">
                <a:latin typeface="Times New Roman" panose="02020603050405020304" pitchFamily="18" charset="0"/>
                <a:cs typeface="Times New Roman" panose="02020603050405020304" pitchFamily="18" charset="0"/>
              </a:rPr>
              <a:t>la boulangerie-pâtisserie et la pâtisserie. </a:t>
            </a:r>
          </a:p>
          <a:p>
            <a:pPr marL="285750" indent="-285750">
              <a:buFontTx/>
              <a:buChar char="-"/>
            </a:pPr>
            <a:r>
              <a:rPr lang="fr-FR" sz="2000" dirty="0">
                <a:latin typeface="Times New Roman" panose="02020603050405020304" pitchFamily="18" charset="0"/>
                <a:cs typeface="Times New Roman" panose="02020603050405020304" pitchFamily="18" charset="0"/>
              </a:rPr>
              <a:t>Il existe aussi des filières beaucoup plus concentrées et automatisées telles que la sucrerie, la brasserie, l’huilerie, l’industrie laitière, la meunerie et les boissons. </a:t>
            </a:r>
          </a:p>
          <a:p>
            <a:r>
              <a:rPr lang="fr-FR" sz="2000" dirty="0">
                <a:latin typeface="Times New Roman" panose="02020603050405020304" pitchFamily="18" charset="0"/>
                <a:cs typeface="Times New Roman" panose="02020603050405020304" pitchFamily="18" charset="0"/>
              </a:rPr>
              <a:t>- 2/ l’agriculture élève les produits vivants, cultive les plantes et fruits, et les fournit à l’industrie agroalimentaire</a:t>
            </a:r>
            <a:r>
              <a:rPr lang="fr-FR" sz="2000" dirty="0">
                <a:latin typeface="Congenial Black" panose="020F0502020204030204" pitchFamily="2" charset="0"/>
              </a:rPr>
              <a:t>.</a:t>
            </a:r>
          </a:p>
        </p:txBody>
      </p:sp>
    </p:spTree>
    <p:extLst>
      <p:ext uri="{BB962C8B-B14F-4D97-AF65-F5344CB8AC3E}">
        <p14:creationId xmlns:p14="http://schemas.microsoft.com/office/powerpoint/2010/main" val="9955558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 la date 2">
            <a:extLst>
              <a:ext uri="{FF2B5EF4-FFF2-40B4-BE49-F238E27FC236}">
                <a16:creationId xmlns:a16="http://schemas.microsoft.com/office/drawing/2014/main" id="{68977455-CBC0-7038-3F78-5C8D5C63E12D}"/>
              </a:ext>
            </a:extLst>
          </p:cNvPr>
          <p:cNvSpPr>
            <a:spLocks noGrp="1"/>
          </p:cNvSpPr>
          <p:nvPr>
            <p:ph type="dt" sz="half" idx="10"/>
          </p:nvPr>
        </p:nvSpPr>
        <p:spPr/>
        <p:txBody>
          <a:bodyPr/>
          <a:lstStyle/>
          <a:p>
            <a:pPr rtl="0"/>
            <a:r>
              <a:rPr lang="fr-FR" noProof="0"/>
              <a:t>1/7/20XX</a:t>
            </a:r>
          </a:p>
        </p:txBody>
      </p:sp>
      <p:sp>
        <p:nvSpPr>
          <p:cNvPr id="4" name="Espace réservé du pied de page 3">
            <a:extLst>
              <a:ext uri="{FF2B5EF4-FFF2-40B4-BE49-F238E27FC236}">
                <a16:creationId xmlns:a16="http://schemas.microsoft.com/office/drawing/2014/main" id="{AD1611BE-DD8C-EAA8-D0E9-D0C3BCEDFA81}"/>
              </a:ext>
            </a:extLst>
          </p:cNvPr>
          <p:cNvSpPr>
            <a:spLocks noGrp="1"/>
          </p:cNvSpPr>
          <p:nvPr>
            <p:ph type="ftr" sz="quarter" idx="11"/>
          </p:nvPr>
        </p:nvSpPr>
        <p:spPr/>
        <p:txBody>
          <a:bodyPr/>
          <a:lstStyle/>
          <a:p>
            <a:pPr rtl="0"/>
            <a:r>
              <a:rPr lang="fr-FR" noProof="0"/>
              <a:t>Titre de la présentation promotionnelle</a:t>
            </a:r>
          </a:p>
        </p:txBody>
      </p:sp>
      <p:sp>
        <p:nvSpPr>
          <p:cNvPr id="5" name="Espace réservé du numéro de diapositive 4">
            <a:extLst>
              <a:ext uri="{FF2B5EF4-FFF2-40B4-BE49-F238E27FC236}">
                <a16:creationId xmlns:a16="http://schemas.microsoft.com/office/drawing/2014/main" id="{4128D52B-78D9-E9DA-211B-D81B5C71029B}"/>
              </a:ext>
            </a:extLst>
          </p:cNvPr>
          <p:cNvSpPr>
            <a:spLocks noGrp="1"/>
          </p:cNvSpPr>
          <p:nvPr>
            <p:ph type="sldNum" sz="quarter" idx="12"/>
          </p:nvPr>
        </p:nvSpPr>
        <p:spPr/>
        <p:txBody>
          <a:bodyPr/>
          <a:lstStyle/>
          <a:p>
            <a:pPr rtl="0"/>
            <a:fld id="{B5CEABB6-07DC-46E8-9B57-56EC44A396E5}" type="slidenum">
              <a:rPr lang="fr-FR" noProof="0" smtClean="0"/>
              <a:t>8</a:t>
            </a:fld>
            <a:endParaRPr lang="fr-FR" noProof="0"/>
          </a:p>
        </p:txBody>
      </p:sp>
      <p:sp>
        <p:nvSpPr>
          <p:cNvPr id="6" name="Espace réservé du texte 5">
            <a:extLst>
              <a:ext uri="{FF2B5EF4-FFF2-40B4-BE49-F238E27FC236}">
                <a16:creationId xmlns:a16="http://schemas.microsoft.com/office/drawing/2014/main" id="{CFD3DED8-203E-FB04-252E-9375FFDDACF7}"/>
              </a:ext>
            </a:extLst>
          </p:cNvPr>
          <p:cNvSpPr>
            <a:spLocks noGrp="1"/>
          </p:cNvSpPr>
          <p:nvPr>
            <p:ph type="body" sz="quarter" idx="13"/>
          </p:nvPr>
        </p:nvSpPr>
        <p:spPr>
          <a:xfrm>
            <a:off x="390617" y="585926"/>
            <a:ext cx="4562383" cy="5010202"/>
          </a:xfrm>
        </p:spPr>
        <p:txBody>
          <a:bodyPr>
            <a:noAutofit/>
          </a:bodyPr>
          <a:lstStyle/>
          <a:p>
            <a:pPr algn="just"/>
            <a:endParaRPr lang="fr-FR" sz="2000" dirty="0">
              <a:latin typeface="Times New Roman" panose="02020603050405020304" pitchFamily="18" charset="0"/>
              <a:cs typeface="Times New Roman" panose="02020603050405020304" pitchFamily="18" charset="0"/>
            </a:endParaRPr>
          </a:p>
          <a:p>
            <a:pPr algn="just"/>
            <a:endParaRPr lang="fr-FR" sz="2000" dirty="0">
              <a:latin typeface="Times New Roman" panose="02020603050405020304" pitchFamily="18" charset="0"/>
              <a:cs typeface="Times New Roman" panose="02020603050405020304" pitchFamily="18" charset="0"/>
            </a:endParaRPr>
          </a:p>
          <a:p>
            <a:pPr algn="just"/>
            <a:r>
              <a:rPr lang="fr-FR" sz="2000" dirty="0">
                <a:latin typeface="Times New Roman" panose="02020603050405020304" pitchFamily="18" charset="0"/>
                <a:cs typeface="Times New Roman" panose="02020603050405020304" pitchFamily="18" charset="0"/>
              </a:rPr>
              <a:t>L’agriculture n’occupe qu’une petite place dans l’économie française, ne représentant ainsi que 3,5% du PIB et 770 000 employés en 2008 (soit 3,3% de la population active totale). </a:t>
            </a:r>
          </a:p>
          <a:p>
            <a:pPr algn="just"/>
            <a:endParaRPr lang="fr-FR" sz="2000" dirty="0">
              <a:latin typeface="Times New Roman" panose="02020603050405020304" pitchFamily="18" charset="0"/>
              <a:cs typeface="Times New Roman" panose="02020603050405020304" pitchFamily="18" charset="0"/>
            </a:endParaRPr>
          </a:p>
          <a:p>
            <a:pPr algn="just"/>
            <a:r>
              <a:rPr lang="fr-FR" sz="2000" dirty="0">
                <a:latin typeface="Times New Roman" panose="02020603050405020304" pitchFamily="18" charset="0"/>
                <a:cs typeface="Times New Roman" panose="02020603050405020304" pitchFamily="18" charset="0"/>
              </a:rPr>
              <a:t>Le nombre des exploitations agricoles se portent aujourd’hui à 326 000. </a:t>
            </a:r>
          </a:p>
          <a:p>
            <a:pPr algn="just"/>
            <a:endParaRPr lang="fr-FR" sz="2000" dirty="0">
              <a:latin typeface="Times New Roman" panose="02020603050405020304" pitchFamily="18" charset="0"/>
              <a:cs typeface="Times New Roman" panose="02020603050405020304" pitchFamily="18" charset="0"/>
            </a:endParaRPr>
          </a:p>
          <a:p>
            <a:pPr algn="just"/>
            <a:r>
              <a:rPr lang="fr-FR" sz="2000" dirty="0">
                <a:latin typeface="Times New Roman" panose="02020603050405020304" pitchFamily="18" charset="0"/>
                <a:cs typeface="Times New Roman" panose="02020603050405020304" pitchFamily="18" charset="0"/>
              </a:rPr>
              <a:t>L’agriculture souffre du manque de main d’œuvre depuis ces dernières années, la profession n’attirant plus les jeunes</a:t>
            </a:r>
          </a:p>
        </p:txBody>
      </p:sp>
    </p:spTree>
    <p:extLst>
      <p:ext uri="{BB962C8B-B14F-4D97-AF65-F5344CB8AC3E}">
        <p14:creationId xmlns:p14="http://schemas.microsoft.com/office/powerpoint/2010/main" val="37121075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1018725B-A88C-41E8-8D6A-44DF7A9F132D}"/>
              </a:ext>
            </a:extLst>
          </p:cNvPr>
          <p:cNvSpPr>
            <a:spLocks noGrp="1"/>
          </p:cNvSpPr>
          <p:nvPr>
            <p:ph type="body" sz="quarter" idx="19"/>
          </p:nvPr>
        </p:nvSpPr>
        <p:spPr>
          <a:xfrm>
            <a:off x="5805996" y="949911"/>
            <a:ext cx="5889180" cy="4920537"/>
          </a:xfrm>
        </p:spPr>
        <p:txBody>
          <a:bodyPr rtlCol="0">
            <a:normAutofit/>
          </a:bodyPr>
          <a:lstStyle/>
          <a:p>
            <a:pPr algn="just" rtl="0"/>
            <a:r>
              <a:rPr lang="fr-FR" sz="2000" dirty="0">
                <a:latin typeface="Times New Roman" panose="02020603050405020304" pitchFamily="18" charset="0"/>
                <a:cs typeface="Times New Roman" panose="02020603050405020304" pitchFamily="18" charset="0"/>
              </a:rPr>
              <a:t>L’agroalimentaire est le premier employeur industriel en France. </a:t>
            </a:r>
          </a:p>
          <a:p>
            <a:pPr algn="just" rtl="0"/>
            <a:endParaRPr lang="fr-FR" sz="2000" dirty="0">
              <a:latin typeface="Times New Roman" panose="02020603050405020304" pitchFamily="18" charset="0"/>
              <a:cs typeface="Times New Roman" panose="02020603050405020304" pitchFamily="18" charset="0"/>
            </a:endParaRPr>
          </a:p>
          <a:p>
            <a:pPr algn="just" rtl="0"/>
            <a:r>
              <a:rPr lang="fr-FR" sz="2000" dirty="0">
                <a:latin typeface="Times New Roman" panose="02020603050405020304" pitchFamily="18" charset="0"/>
                <a:cs typeface="Times New Roman" panose="02020603050405020304" pitchFamily="18" charset="0"/>
              </a:rPr>
              <a:t>En 2020, on dénombrait 12 580 établissements et 356 670 salariés. </a:t>
            </a:r>
          </a:p>
          <a:p>
            <a:pPr algn="just" rtl="0"/>
            <a:endParaRPr lang="fr-FR" sz="2000" dirty="0">
              <a:latin typeface="Times New Roman" panose="02020603050405020304" pitchFamily="18" charset="0"/>
              <a:cs typeface="Times New Roman" panose="02020603050405020304" pitchFamily="18" charset="0"/>
            </a:endParaRPr>
          </a:p>
          <a:p>
            <a:pPr algn="just" rtl="0"/>
            <a:r>
              <a:rPr lang="fr-FR" sz="2000" dirty="0">
                <a:latin typeface="Times New Roman" panose="02020603050405020304" pitchFamily="18" charset="0"/>
                <a:cs typeface="Times New Roman" panose="02020603050405020304" pitchFamily="18" charset="0"/>
              </a:rPr>
              <a:t>Parmi les nombreux sous-secteurs dans l’agroalimentaire, certains ont plus ou moins souffert de la crise sanitaire. </a:t>
            </a:r>
          </a:p>
          <a:p>
            <a:pPr algn="just" rtl="0"/>
            <a:endParaRPr lang="fr-FR" sz="2000" dirty="0">
              <a:latin typeface="Times New Roman" panose="02020603050405020304" pitchFamily="18" charset="0"/>
              <a:cs typeface="Times New Roman" panose="02020603050405020304" pitchFamily="18" charset="0"/>
            </a:endParaRPr>
          </a:p>
          <a:p>
            <a:pPr algn="just" rtl="0"/>
            <a:endParaRPr lang="fr-FR" sz="2000" dirty="0">
              <a:latin typeface="Times New Roman" panose="02020603050405020304" pitchFamily="18" charset="0"/>
              <a:cs typeface="Times New Roman" panose="02020603050405020304" pitchFamily="18" charset="0"/>
            </a:endParaRPr>
          </a:p>
          <a:p>
            <a:pPr algn="just" rtl="0"/>
            <a:r>
              <a:rPr lang="fr-FR" sz="2000" dirty="0">
                <a:latin typeface="Times New Roman" panose="02020603050405020304" pitchFamily="18" charset="0"/>
                <a:cs typeface="Times New Roman" panose="02020603050405020304" pitchFamily="18" charset="0"/>
              </a:rPr>
              <a:t>Une chose est certaine : il est un des rares secteurs indispensables. =&gt; Le confinement nous l’a démontré.</a:t>
            </a:r>
          </a:p>
          <a:p>
            <a:pPr algn="just" rtl="0"/>
            <a:endParaRPr lang="fr-FR" sz="2000" dirty="0">
              <a:latin typeface="Times New Roman" panose="02020603050405020304" pitchFamily="18" charset="0"/>
              <a:cs typeface="Times New Roman" panose="02020603050405020304" pitchFamily="18" charset="0"/>
            </a:endParaRPr>
          </a:p>
        </p:txBody>
      </p:sp>
      <p:sp>
        <p:nvSpPr>
          <p:cNvPr id="71" name="Espace réservé de la date 70">
            <a:extLst>
              <a:ext uri="{FF2B5EF4-FFF2-40B4-BE49-F238E27FC236}">
                <a16:creationId xmlns:a16="http://schemas.microsoft.com/office/drawing/2014/main" id="{7363D8F0-2EF2-4A27-857F-6DF970D5393C}"/>
              </a:ext>
            </a:extLst>
          </p:cNvPr>
          <p:cNvSpPr>
            <a:spLocks noGrp="1"/>
          </p:cNvSpPr>
          <p:nvPr>
            <p:ph type="dt" sz="half" idx="10"/>
          </p:nvPr>
        </p:nvSpPr>
        <p:spPr>
          <a:xfrm>
            <a:off x="838200" y="6356350"/>
            <a:ext cx="2743200" cy="365125"/>
          </a:xfrm>
        </p:spPr>
        <p:txBody>
          <a:bodyPr rtlCol="0"/>
          <a:lstStyle/>
          <a:p>
            <a:pPr rtl="0"/>
            <a:r>
              <a:rPr lang="fr-FR"/>
              <a:t>01/07/20XX</a:t>
            </a:r>
          </a:p>
        </p:txBody>
      </p:sp>
      <p:sp>
        <p:nvSpPr>
          <p:cNvPr id="5" name="Espace réservé du pied de page 4">
            <a:extLst>
              <a:ext uri="{FF2B5EF4-FFF2-40B4-BE49-F238E27FC236}">
                <a16:creationId xmlns:a16="http://schemas.microsoft.com/office/drawing/2014/main" id="{20F9FDD5-17DD-4E86-859F-12FD2CEFA8FE}"/>
              </a:ext>
            </a:extLst>
          </p:cNvPr>
          <p:cNvSpPr>
            <a:spLocks noGrp="1"/>
          </p:cNvSpPr>
          <p:nvPr>
            <p:ph type="ftr" sz="quarter" idx="11"/>
          </p:nvPr>
        </p:nvSpPr>
        <p:spPr>
          <a:xfrm>
            <a:off x="6025896" y="6356350"/>
            <a:ext cx="3017520" cy="365125"/>
          </a:xfrm>
        </p:spPr>
        <p:txBody>
          <a:bodyPr rtlCol="0"/>
          <a:lstStyle/>
          <a:p>
            <a:pPr rtl="0"/>
            <a:r>
              <a:rPr lang="fr-FR"/>
              <a:t>Titre de la présentation promotionnelle</a:t>
            </a:r>
          </a:p>
        </p:txBody>
      </p:sp>
      <p:sp>
        <p:nvSpPr>
          <p:cNvPr id="46" name="Espace réservé du numéro de diapositive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fr-FR" smtClean="0"/>
              <a:pPr rtl="0"/>
              <a:t>9</a:t>
            </a:fld>
            <a:endParaRPr lang="fr-FR"/>
          </a:p>
        </p:txBody>
      </p:sp>
    </p:spTree>
    <p:extLst>
      <p:ext uri="{BB962C8B-B14F-4D97-AF65-F5344CB8AC3E}">
        <p14:creationId xmlns:p14="http://schemas.microsoft.com/office/powerpoint/2010/main" val="387130589"/>
      </p:ext>
    </p:extLst>
  </p:cSld>
  <p:clrMapOvr>
    <a:masterClrMapping/>
  </p:clrMapOvr>
</p:sld>
</file>

<file path=ppt/theme/theme1.xml><?xml version="1.0" encoding="utf-8"?>
<a:theme xmlns:a="http://schemas.openxmlformats.org/drawingml/2006/main" name="Thème Offic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440_TF16411248_Win32" id="{C2515CFA-C0BF-41E7-A8D5-B8B293DC3B42}" vid="{CCA1884C-1D63-4CF1-9FAD-FEAA43C85CAF}"/>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Props1.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3.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{3045EAD1-02F0-4811-9465-987B0237108C}tf16411248_win32</Template>
  <TotalTime>657</TotalTime>
  <Words>2533</Words>
  <Application>Microsoft Office PowerPoint</Application>
  <PresentationFormat>Grand écran</PresentationFormat>
  <Paragraphs>259</Paragraphs>
  <Slides>27</Slides>
  <Notes>19</Notes>
  <HiddenSlides>0</HiddenSlides>
  <MMClips>0</MMClips>
  <ScaleCrop>false</ScaleCrop>
  <HeadingPairs>
    <vt:vector size="6" baseType="variant">
      <vt:variant>
        <vt:lpstr>Polices utilisées</vt:lpstr>
      </vt:variant>
      <vt:variant>
        <vt:i4>10</vt:i4>
      </vt:variant>
      <vt:variant>
        <vt:lpstr>Thème</vt:lpstr>
      </vt:variant>
      <vt:variant>
        <vt:i4>1</vt:i4>
      </vt:variant>
      <vt:variant>
        <vt:lpstr>Titres des diapositives</vt:lpstr>
      </vt:variant>
      <vt:variant>
        <vt:i4>27</vt:i4>
      </vt:variant>
    </vt:vector>
  </HeadingPairs>
  <TitlesOfParts>
    <vt:vector size="38" baseType="lpstr">
      <vt:lpstr>Arial</vt:lpstr>
      <vt:lpstr>Avenir Next LT Pro Light</vt:lpstr>
      <vt:lpstr>Calibri</vt:lpstr>
      <vt:lpstr>Congenial Black</vt:lpstr>
      <vt:lpstr>Marianne-Bold</vt:lpstr>
      <vt:lpstr>Marianne-Regular</vt:lpstr>
      <vt:lpstr>Posterama</vt:lpstr>
      <vt:lpstr>source sans pro</vt:lpstr>
      <vt:lpstr>source sans pro black</vt:lpstr>
      <vt:lpstr>Times New Roman</vt:lpstr>
      <vt:lpstr>Thème Office</vt:lpstr>
      <vt:lpstr>Semestre 1   Agroalimentaire</vt:lpstr>
      <vt:lpstr>Objectifs de ce PPT</vt:lpstr>
      <vt:lpstr>Thème 1:  L’Agroalimentaire :  un secteur mitigé,   entre agriculture et industrie </vt:lpstr>
      <vt:lpstr> </vt:lpstr>
      <vt:lpstr> </vt:lpstr>
      <vt:lpstr>Présentation PowerPoint</vt:lpstr>
      <vt:lpstr>Présentation PowerPoint</vt:lpstr>
      <vt:lpstr>Présentation PowerPoint</vt:lpstr>
      <vt:lpstr>Présentation PowerPoint</vt:lpstr>
      <vt:lpstr>Présentation PowerPoint</vt:lpstr>
      <vt:lpstr>De nombreux métiers dans des entreprises agroalimentaires </vt:lpstr>
      <vt:lpstr>De nombreux métiers dans des entreprises agroalimentaires </vt:lpstr>
      <vt:lpstr>Thème 2: En tant que jeunes diplômé du bTSA ANABIOTEC, il faut Se poser des questions  </vt:lpstr>
      <vt:lpstr>Quels sont vos produits préférés ? </vt:lpstr>
      <vt:lpstr>Marketing et R&amp;D : les innovations de demain </vt:lpstr>
      <vt:lpstr>QUELLE EST LA PLACE DE L’ECOLOGIE dans ce secteur de l’agroalimentaire ?</vt:lpstr>
      <vt:lpstr>Thème 3:  La place d’un BTSA ANABIOTEC</vt:lpstr>
      <vt:lpstr>SYNTHÈSE</vt:lpstr>
      <vt:lpstr>  </vt:lpstr>
      <vt:lpstr>  </vt:lpstr>
      <vt:lpstr>Présentation PowerPoint</vt:lpstr>
      <vt:lpstr>Thème 4:  Les secteurs de l’agroalimentaire</vt:lpstr>
      <vt:lpstr>Présentation PowerPoint</vt:lpstr>
      <vt:lpstr>Vins et spiritueux</vt:lpstr>
      <vt:lpstr>Les produits laitiers</vt:lpstr>
      <vt:lpstr>Thème 5:  Sécurité alimentaire des aliments</vt:lpstr>
      <vt:lpstr>MERCI</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Agroalimentaire</dc:title>
  <dc:creator>Philippe ASTIC</dc:creator>
  <cp:lastModifiedBy>Philippe ASTIC</cp:lastModifiedBy>
  <cp:revision>20</cp:revision>
  <dcterms:created xsi:type="dcterms:W3CDTF">2023-08-30T05:51:38Z</dcterms:created>
  <dcterms:modified xsi:type="dcterms:W3CDTF">2023-09-13T18:21:44Z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